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98" r:id="rId4"/>
    <p:sldMasterId id="2147483799" r:id="rId5"/>
    <p:sldMasterId id="2147483800" r:id="rId6"/>
    <p:sldMasterId id="2147483801"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Lst>
  <p:sldSz cy="5143500" cx="9144000"/>
  <p:notesSz cx="6858000" cy="9144000"/>
  <p:embeddedFontLst>
    <p:embeddedFont>
      <p:font typeface="Poppins"/>
      <p:regular r:id="rId50"/>
      <p:bold r:id="rId51"/>
      <p:italic r:id="rId52"/>
      <p:boldItalic r:id="rId53"/>
    </p:embeddedFont>
    <p:embeddedFont>
      <p:font typeface="Poppins Light"/>
      <p:regular r:id="rId54"/>
      <p:bold r:id="rId55"/>
      <p:italic r:id="rId56"/>
      <p:boldItalic r:id="rId57"/>
    </p:embeddedFont>
    <p:embeddedFont>
      <p:font typeface="Poppins Medium"/>
      <p:regular r:id="rId58"/>
      <p:bold r:id="rId59"/>
      <p:italic r:id="rId60"/>
      <p:boldItalic r:id="rId61"/>
    </p:embeddedFont>
    <p:embeddedFont>
      <p:font typeface="Helvetica Neue"/>
      <p:regular r:id="rId62"/>
      <p:bold r:id="rId63"/>
      <p:italic r:id="rId64"/>
      <p:boldItalic r:id="rId65"/>
    </p:embeddedFont>
    <p:embeddedFont>
      <p:font typeface="Poppins SemiBold"/>
      <p:regular r:id="rId66"/>
      <p:bold r:id="rId67"/>
      <p:italic r:id="rId68"/>
      <p:boldItalic r:id="rId69"/>
    </p:embeddedFont>
    <p:embeddedFont>
      <p:font typeface="Poppins ExtraBold"/>
      <p:bold r:id="rId70"/>
      <p:boldItalic r:id="rId71"/>
    </p:embeddedFont>
    <p:embeddedFont>
      <p:font typeface="Century Gothic"/>
      <p:regular r:id="rId72"/>
      <p:bold r:id="rId73"/>
      <p:italic r:id="rId74"/>
      <p:boldItalic r:id="rId75"/>
    </p:embeddedFont>
    <p:embeddedFont>
      <p:font typeface="Caveat SemiBold"/>
      <p:regular r:id="rId76"/>
      <p:bold r:id="rId7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73" Type="http://schemas.openxmlformats.org/officeDocument/2006/relationships/font" Target="fonts/CenturyGothic-bold.fntdata"/><Relationship Id="rId72" Type="http://schemas.openxmlformats.org/officeDocument/2006/relationships/font" Target="fonts/CenturyGothic-regular.fntdata"/><Relationship Id="rId31" Type="http://schemas.openxmlformats.org/officeDocument/2006/relationships/slide" Target="slides/slide23.xml"/><Relationship Id="rId75" Type="http://schemas.openxmlformats.org/officeDocument/2006/relationships/font" Target="fonts/CenturyGothic-boldItalic.fntdata"/><Relationship Id="rId30" Type="http://schemas.openxmlformats.org/officeDocument/2006/relationships/slide" Target="slides/slide22.xml"/><Relationship Id="rId74" Type="http://schemas.openxmlformats.org/officeDocument/2006/relationships/font" Target="fonts/CenturyGothic-italic.fntdata"/><Relationship Id="rId33" Type="http://schemas.openxmlformats.org/officeDocument/2006/relationships/slide" Target="slides/slide25.xml"/><Relationship Id="rId77" Type="http://schemas.openxmlformats.org/officeDocument/2006/relationships/font" Target="fonts/CaveatSemiBold-bold.fntdata"/><Relationship Id="rId32" Type="http://schemas.openxmlformats.org/officeDocument/2006/relationships/slide" Target="slides/slide24.xml"/><Relationship Id="rId76" Type="http://schemas.openxmlformats.org/officeDocument/2006/relationships/font" Target="fonts/CaveatSemiBold-regular.fntdata"/><Relationship Id="rId35" Type="http://schemas.openxmlformats.org/officeDocument/2006/relationships/slide" Target="slides/slide27.xml"/><Relationship Id="rId34" Type="http://schemas.openxmlformats.org/officeDocument/2006/relationships/slide" Target="slides/slide26.xml"/><Relationship Id="rId71" Type="http://schemas.openxmlformats.org/officeDocument/2006/relationships/font" Target="fonts/PoppinsExtraBold-boldItalic.fntdata"/><Relationship Id="rId70" Type="http://schemas.openxmlformats.org/officeDocument/2006/relationships/font" Target="fonts/PoppinsExtraBold-bold.fntdata"/><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HelveticaNeue-regular.fntdata"/><Relationship Id="rId61" Type="http://schemas.openxmlformats.org/officeDocument/2006/relationships/font" Target="fonts/PoppinsMedium-boldItalic.fntdata"/><Relationship Id="rId20" Type="http://schemas.openxmlformats.org/officeDocument/2006/relationships/slide" Target="slides/slide12.xml"/><Relationship Id="rId64" Type="http://schemas.openxmlformats.org/officeDocument/2006/relationships/font" Target="fonts/HelveticaNeue-italic.fntdata"/><Relationship Id="rId63" Type="http://schemas.openxmlformats.org/officeDocument/2006/relationships/font" Target="fonts/HelveticaNeue-bold.fntdata"/><Relationship Id="rId22" Type="http://schemas.openxmlformats.org/officeDocument/2006/relationships/slide" Target="slides/slide14.xml"/><Relationship Id="rId66" Type="http://schemas.openxmlformats.org/officeDocument/2006/relationships/font" Target="fonts/PoppinsSemiBold-regular.fntdata"/><Relationship Id="rId21" Type="http://schemas.openxmlformats.org/officeDocument/2006/relationships/slide" Target="slides/slide13.xml"/><Relationship Id="rId65" Type="http://schemas.openxmlformats.org/officeDocument/2006/relationships/font" Target="fonts/HelveticaNeue-boldItalic.fntdata"/><Relationship Id="rId24" Type="http://schemas.openxmlformats.org/officeDocument/2006/relationships/slide" Target="slides/slide16.xml"/><Relationship Id="rId68" Type="http://schemas.openxmlformats.org/officeDocument/2006/relationships/font" Target="fonts/PoppinsSemiBold-italic.fntdata"/><Relationship Id="rId23" Type="http://schemas.openxmlformats.org/officeDocument/2006/relationships/slide" Target="slides/slide15.xml"/><Relationship Id="rId67" Type="http://schemas.openxmlformats.org/officeDocument/2006/relationships/font" Target="fonts/PoppinsSemiBold-bold.fntdata"/><Relationship Id="rId60" Type="http://schemas.openxmlformats.org/officeDocument/2006/relationships/font" Target="fonts/PoppinsMedium-italic.fntdata"/><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font" Target="fonts/PoppinsSemiBold-boldItalic.fnt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Poppins-bold.fntdata"/><Relationship Id="rId50" Type="http://schemas.openxmlformats.org/officeDocument/2006/relationships/font" Target="fonts/Poppins-regular.fntdata"/><Relationship Id="rId53" Type="http://schemas.openxmlformats.org/officeDocument/2006/relationships/font" Target="fonts/Poppins-boldItalic.fntdata"/><Relationship Id="rId52" Type="http://schemas.openxmlformats.org/officeDocument/2006/relationships/font" Target="fonts/Poppins-italic.fntdata"/><Relationship Id="rId11" Type="http://schemas.openxmlformats.org/officeDocument/2006/relationships/slide" Target="slides/slide3.xml"/><Relationship Id="rId55" Type="http://schemas.openxmlformats.org/officeDocument/2006/relationships/font" Target="fonts/PoppinsLight-bold.fntdata"/><Relationship Id="rId10" Type="http://schemas.openxmlformats.org/officeDocument/2006/relationships/slide" Target="slides/slide2.xml"/><Relationship Id="rId54" Type="http://schemas.openxmlformats.org/officeDocument/2006/relationships/font" Target="fonts/PoppinsLight-regular.fntdata"/><Relationship Id="rId13" Type="http://schemas.openxmlformats.org/officeDocument/2006/relationships/slide" Target="slides/slide5.xml"/><Relationship Id="rId57" Type="http://schemas.openxmlformats.org/officeDocument/2006/relationships/font" Target="fonts/PoppinsLight-boldItalic.fntdata"/><Relationship Id="rId12" Type="http://schemas.openxmlformats.org/officeDocument/2006/relationships/slide" Target="slides/slide4.xml"/><Relationship Id="rId56" Type="http://schemas.openxmlformats.org/officeDocument/2006/relationships/font" Target="fonts/PoppinsLight-italic.fntdata"/><Relationship Id="rId15" Type="http://schemas.openxmlformats.org/officeDocument/2006/relationships/slide" Target="slides/slide7.xml"/><Relationship Id="rId59" Type="http://schemas.openxmlformats.org/officeDocument/2006/relationships/font" Target="fonts/PoppinsMedium-bold.fntdata"/><Relationship Id="rId14" Type="http://schemas.openxmlformats.org/officeDocument/2006/relationships/slide" Target="slides/slide6.xml"/><Relationship Id="rId58" Type="http://schemas.openxmlformats.org/officeDocument/2006/relationships/font" Target="fonts/PoppinsMedium-regular.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2183a222fdc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6" name="Google Shape;706;g2183a222fdc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g1e24e21222a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5" name="Google Shape;765;g1e24e21222a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g1e24e21222a_0_26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1" name="Google Shape;771;g1e24e21222a_0_26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g1e24e21222a_0_26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6" name="Google Shape;776;g1e24e21222a_0_26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g1e24e21222a_0_27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1" name="Google Shape;781;g1e24e21222a_0_27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1e24e21222a_0_28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6" name="Google Shape;786;g1e24e21222a_0_28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1e24e21222a_0_28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1" name="Google Shape;791;g1e24e21222a_0_28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1e24e21222a_0_28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1" name="Google Shape;801;g1e24e21222a_0_28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Just like a kid developing literacy skills would learn to understand and communicate words, data literacy means learning how to understand and communicate data.</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1e24e21222a_0_28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1" name="Google Shape;811;g1e24e21222a_0_28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24317811bb7_0_4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7" name="Google Shape;817;g24317811bb7_0_4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1e24e21222a_0_36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8" name="Google Shape;828;g1e24e21222a_0_36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1e24e21222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1" name="Google Shape;711;g1e24e21222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g1e24e21222a_0_53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2" name="Google Shape;842;g1e24e21222a_0_5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g1e24e21222a_0_53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0" name="Google Shape;850;g1e24e21222a_0_5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g1e24e21222a_0_53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8" name="Google Shape;858;g1e24e21222a_0_53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1e24e21222a_0_54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6" name="Google Shape;866;g1e24e21222a_0_54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g1e24e21222a_0_38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2" name="Google Shape;872;g1e24e21222a_0_38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1e24e21222a_0_38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8" name="Google Shape;878;g1e24e21222a_0_38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g1e24e21222a_0_40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4" name="Google Shape;884;g1e24e21222a_0_40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g1e24e21222a_0_43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2" name="Google Shape;892;g1e24e21222a_0_4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g1e24e21222a_0_43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1" name="Google Shape;901;g1e24e21222a_0_43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g24317811bb7_0_6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8" name="Google Shape;908;g24317811bb7_0_6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1e24e21222a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7" name="Google Shape;717;g1e24e21222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g1e24e21222a_0_49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3" name="Google Shape;913;g1e24e21222a_0_49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g1e24e21222a_0_50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3" name="Google Shape;933;g1e24e21222a_0_50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g1e24e21222a_0_5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5" name="Google Shape;945;g1e24e21222a_0_5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g1e24e21222a_0_46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2" name="Google Shape;952;g1e24e21222a_0_46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g1e24e21222a_0_5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8" name="Google Shape;958;g1e24e21222a_0_5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1e24e21222a_0_5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4" name="Google Shape;964;g1e24e21222a_0_5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g24317811bb7_0_7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0" name="Google Shape;970;g24317811bb7_0_7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g24317811bb7_0_7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5" name="Google Shape;975;g24317811bb7_0_7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8" name="Shape 978"/>
        <p:cNvGrpSpPr/>
        <p:nvPr/>
      </p:nvGrpSpPr>
      <p:grpSpPr>
        <a:xfrm>
          <a:off x="0" y="0"/>
          <a:ext cx="0" cy="0"/>
          <a:chOff x="0" y="0"/>
          <a:chExt cx="0" cy="0"/>
        </a:xfrm>
      </p:grpSpPr>
      <p:sp>
        <p:nvSpPr>
          <p:cNvPr id="979" name="Google Shape;979;g24317811bb7_0_7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0" name="Google Shape;980;g24317811bb7_0_7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g24317811bb7_0_7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5" name="Google Shape;985;g24317811bb7_0_7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1e24e21222a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3" name="Google Shape;723;g1e24e21222a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g24317811bb7_0_7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0" name="Google Shape;990;g24317811bb7_0_7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g24317811bb7_0_8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5" name="Google Shape;995;g24317811bb7_0_8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g1e24e21222a_0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9" name="Google Shape;729;g1e24e21222a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If we boil it down, DMO’s exist to improve the resident quality of life in our communities.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1e24e21222a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5" name="Google Shape;735;g1e24e21222a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1e24e21222a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1" name="Google Shape;741;g1e24e21222a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g1e24e21222a_0_2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0" name="Google Shape;750;g1e24e21222a_0_2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1e24e21222a_0_2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9" name="Google Shape;759;g1e24e21222a_0_2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7.png"/><Relationship Id="rId3" Type="http://schemas.openxmlformats.org/officeDocument/2006/relationships/image" Target="../media/image7.png"/><Relationship Id="rId4" Type="http://schemas.openxmlformats.org/officeDocument/2006/relationships/image" Target="../media/image12.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1.png"/><Relationship Id="rId3" Type="http://schemas.openxmlformats.org/officeDocument/2006/relationships/image" Target="../media/image7.png"/><Relationship Id="rId4" Type="http://schemas.openxmlformats.org/officeDocument/2006/relationships/image" Target="../media/image12.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6.png"/><Relationship Id="rId3" Type="http://schemas.openxmlformats.org/officeDocument/2006/relationships/image" Target="../media/image7.png"/><Relationship Id="rId4" Type="http://schemas.openxmlformats.org/officeDocument/2006/relationships/image" Target="../media/image12.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9.png"/><Relationship Id="rId3" Type="http://schemas.openxmlformats.org/officeDocument/2006/relationships/image" Target="../media/image7.png"/><Relationship Id="rId4" Type="http://schemas.openxmlformats.org/officeDocument/2006/relationships/image" Target="../media/image12.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2.png"/><Relationship Id="rId3" Type="http://schemas.openxmlformats.org/officeDocument/2006/relationships/image" Target="../media/image7.png"/><Relationship Id="rId4" Type="http://schemas.openxmlformats.org/officeDocument/2006/relationships/image" Target="../media/image13.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4.png"/><Relationship Id="rId3" Type="http://schemas.openxmlformats.org/officeDocument/2006/relationships/image" Target="../media/image7.png"/><Relationship Id="rId4" Type="http://schemas.openxmlformats.org/officeDocument/2006/relationships/image" Target="../media/image13.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6.png"/><Relationship Id="rId3" Type="http://schemas.openxmlformats.org/officeDocument/2006/relationships/image" Target="../media/image7.png"/><Relationship Id="rId4" Type="http://schemas.openxmlformats.org/officeDocument/2006/relationships/image" Target="../media/image13.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2.jpg"/><Relationship Id="rId3" Type="http://schemas.openxmlformats.org/officeDocument/2006/relationships/image" Target="../media/image26.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6.png"/><Relationship Id="rId3" Type="http://schemas.openxmlformats.org/officeDocument/2006/relationships/image" Target="../media/image45.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1.png"/><Relationship Id="rId3" Type="http://schemas.openxmlformats.org/officeDocument/2006/relationships/image" Target="../media/image48.png"/><Relationship Id="rId4" Type="http://schemas.openxmlformats.org/officeDocument/2006/relationships/image" Target="../media/image43.png"/><Relationship Id="rId5" Type="http://schemas.openxmlformats.org/officeDocument/2006/relationships/image" Target="../media/image4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5.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2.png"/><Relationship Id="rId3" Type="http://schemas.openxmlformats.org/officeDocument/2006/relationships/image" Target="../media/image48.png"/><Relationship Id="rId4" Type="http://schemas.openxmlformats.org/officeDocument/2006/relationships/image" Target="../media/image43.png"/><Relationship Id="rId5" Type="http://schemas.openxmlformats.org/officeDocument/2006/relationships/image" Target="../media/image47.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5.png"/><Relationship Id="rId3" Type="http://schemas.openxmlformats.org/officeDocument/2006/relationships/image" Target="../media/image13.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6.png"/><Relationship Id="rId3" Type="http://schemas.openxmlformats.org/officeDocument/2006/relationships/image" Target="../media/image13.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6.png"/><Relationship Id="rId3" Type="http://schemas.openxmlformats.org/officeDocument/2006/relationships/image" Target="../media/image13.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6.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6.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0.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2.png"/><Relationship Id="rId3" Type="http://schemas.openxmlformats.org/officeDocument/2006/relationships/image" Target="../media/image71.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5.png"/><Relationship Id="rId3" Type="http://schemas.openxmlformats.org/officeDocument/2006/relationships/image" Target="../media/image13.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12.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4.png"/><Relationship Id="rId3" Type="http://schemas.openxmlformats.org/officeDocument/2006/relationships/image" Target="../media/image118.jpg"/><Relationship Id="rId4" Type="http://schemas.openxmlformats.org/officeDocument/2006/relationships/image" Target="../media/image124.jp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3.jpg"/><Relationship Id="rId3" Type="http://schemas.openxmlformats.org/officeDocument/2006/relationships/image" Target="../media/image114.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4.png"/><Relationship Id="rId3" Type="http://schemas.openxmlformats.org/officeDocument/2006/relationships/image" Target="../media/image122.jpg"/><Relationship Id="rId4" Type="http://schemas.openxmlformats.org/officeDocument/2006/relationships/image" Target="../media/image125.jp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11.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hyperlink" Target="http://www.near.com/" TargetMode="External"/><Relationship Id="rId4"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5.png"/><Relationship Id="rId3" Type="http://schemas.openxmlformats.org/officeDocument/2006/relationships/image" Target="../media/image1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2.png"/><Relationship Id="rId3" Type="http://schemas.openxmlformats.org/officeDocument/2006/relationships/image" Target="../media/image2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 Id="rId3" Type="http://schemas.openxmlformats.org/officeDocument/2006/relationships/image" Target="../media/image7.png"/><Relationship Id="rId4" Type="http://schemas.openxmlformats.org/officeDocument/2006/relationships/image" Target="../media/image1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 Id="rId3" Type="http://schemas.openxmlformats.org/officeDocument/2006/relationships/image" Target="../media/image7.png"/><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4.png"/><Relationship Id="rId3"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 Id="rId3" Type="http://schemas.openxmlformats.org/officeDocument/2006/relationships/image" Target="../media/image7.png"/><Relationship Id="rId4" Type="http://schemas.openxmlformats.org/officeDocument/2006/relationships/image" Target="../media/image1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png"/><Relationship Id="rId3" Type="http://schemas.openxmlformats.org/officeDocument/2006/relationships/image" Target="../media/image7.png"/><Relationship Id="rId4" Type="http://schemas.openxmlformats.org/officeDocument/2006/relationships/image" Target="../media/image1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png"/><Relationship Id="rId3" Type="http://schemas.openxmlformats.org/officeDocument/2006/relationships/image" Target="../media/image7.png"/><Relationship Id="rId4" Type="http://schemas.openxmlformats.org/officeDocument/2006/relationships/image" Target="../media/image12.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 Id="rId3" Type="http://schemas.openxmlformats.org/officeDocument/2006/relationships/image" Target="../media/image7.png"/><Relationship Id="rId4" Type="http://schemas.openxmlformats.org/officeDocument/2006/relationships/image" Target="../media/image1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png"/><Relationship Id="rId3" Type="http://schemas.openxmlformats.org/officeDocument/2006/relationships/image" Target="../media/image30.png"/><Relationship Id="rId4" Type="http://schemas.openxmlformats.org/officeDocument/2006/relationships/image" Target="../media/image26.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png"/><Relationship Id="rId3" Type="http://schemas.openxmlformats.org/officeDocument/2006/relationships/image" Target="../media/image35.png"/><Relationship Id="rId4" Type="http://schemas.openxmlformats.org/officeDocument/2006/relationships/image" Target="../media/image26.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 Id="rId3" Type="http://schemas.openxmlformats.org/officeDocument/2006/relationships/image" Target="../media/image7.png"/><Relationship Id="rId4" Type="http://schemas.openxmlformats.org/officeDocument/2006/relationships/image" Target="../media/image12.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 Id="rId3" Type="http://schemas.openxmlformats.org/officeDocument/2006/relationships/image" Target="../media/image7.png"/><Relationship Id="rId4" Type="http://schemas.openxmlformats.org/officeDocument/2006/relationships/image" Target="../media/image1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png"/><Relationship Id="rId3" Type="http://schemas.openxmlformats.org/officeDocument/2006/relationships/image" Target="../media/image7.png"/><Relationship Id="rId4" Type="http://schemas.openxmlformats.org/officeDocument/2006/relationships/image" Target="../media/image12.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9.png"/><Relationship Id="rId3" Type="http://schemas.openxmlformats.org/officeDocument/2006/relationships/image" Target="../media/image7.png"/><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4.png"/><Relationship Id="rId3"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2.png"/><Relationship Id="rId3" Type="http://schemas.openxmlformats.org/officeDocument/2006/relationships/image" Target="../media/image7.png"/><Relationship Id="rId4" Type="http://schemas.openxmlformats.org/officeDocument/2006/relationships/image" Target="../media/image1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4.png"/><Relationship Id="rId3" Type="http://schemas.openxmlformats.org/officeDocument/2006/relationships/image" Target="../media/image7.png"/><Relationship Id="rId4" Type="http://schemas.openxmlformats.org/officeDocument/2006/relationships/image" Target="../media/image1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6.png"/><Relationship Id="rId3" Type="http://schemas.openxmlformats.org/officeDocument/2006/relationships/image" Target="../media/image7.png"/><Relationship Id="rId4" Type="http://schemas.openxmlformats.org/officeDocument/2006/relationships/image" Target="../media/image13.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2.jpg"/><Relationship Id="rId3" Type="http://schemas.openxmlformats.org/officeDocument/2006/relationships/image" Target="../media/image26.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 Id="rId3" Type="http://schemas.openxmlformats.org/officeDocument/2006/relationships/image" Target="../media/image45.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1.png"/><Relationship Id="rId3" Type="http://schemas.openxmlformats.org/officeDocument/2006/relationships/image" Target="../media/image48.png"/><Relationship Id="rId4" Type="http://schemas.openxmlformats.org/officeDocument/2006/relationships/image" Target="../media/image43.png"/><Relationship Id="rId5" Type="http://schemas.openxmlformats.org/officeDocument/2006/relationships/image" Target="../media/image47.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2.png"/><Relationship Id="rId3" Type="http://schemas.openxmlformats.org/officeDocument/2006/relationships/image" Target="../media/image48.png"/><Relationship Id="rId4" Type="http://schemas.openxmlformats.org/officeDocument/2006/relationships/image" Target="../media/image43.png"/><Relationship Id="rId5" Type="http://schemas.openxmlformats.org/officeDocument/2006/relationships/image" Target="../media/image47.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9.png"/><Relationship Id="rId3" Type="http://schemas.openxmlformats.org/officeDocument/2006/relationships/image" Target="../media/image4.png"/><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 Id="rId3" Type="http://schemas.openxmlformats.org/officeDocument/2006/relationships/image" Target="../media/image13.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6.png"/><Relationship Id="rId3" Type="http://schemas.openxmlformats.org/officeDocument/2006/relationships/image" Target="../media/image13.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6.png"/><Relationship Id="rId3" Type="http://schemas.openxmlformats.org/officeDocument/2006/relationships/image" Target="../media/image1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6.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6.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7.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0.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2.png"/><Relationship Id="rId3" Type="http://schemas.openxmlformats.org/officeDocument/2006/relationships/image" Target="../media/image71.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9.png"/><Relationship Id="rId3" Type="http://schemas.openxmlformats.org/officeDocument/2006/relationships/image" Target="../media/image5.png"/><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6.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0.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7.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5.png"/><Relationship Id="rId3" Type="http://schemas.openxmlformats.org/officeDocument/2006/relationships/image" Target="../media/image13.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2.png"/><Relationship Id="rId3" Type="http://schemas.openxmlformats.org/officeDocument/2006/relationships/image" Target="../media/image2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12.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png"/><Relationship Id="rId3" Type="http://schemas.openxmlformats.org/officeDocument/2006/relationships/image" Target="../media/image7.png"/><Relationship Id="rId4" Type="http://schemas.openxmlformats.org/officeDocument/2006/relationships/image" Target="../media/image12.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png"/><Relationship Id="rId3" Type="http://schemas.openxmlformats.org/officeDocument/2006/relationships/image" Target="../media/image7.png"/><Relationship Id="rId4" Type="http://schemas.openxmlformats.org/officeDocument/2006/relationships/image" Target="../media/image12.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2.png"/><Relationship Id="rId3" Type="http://schemas.openxmlformats.org/officeDocument/2006/relationships/image" Target="../media/image7.png"/><Relationship Id="rId4" Type="http://schemas.openxmlformats.org/officeDocument/2006/relationships/image" Target="../media/image12.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png"/><Relationship Id="rId3" Type="http://schemas.openxmlformats.org/officeDocument/2006/relationships/image" Target="../media/image7.png"/><Relationship Id="rId4" Type="http://schemas.openxmlformats.org/officeDocument/2006/relationships/image" Target="../media/image12.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png"/><Relationship Id="rId3" Type="http://schemas.openxmlformats.org/officeDocument/2006/relationships/image" Target="../media/image7.png"/><Relationship Id="rId4" Type="http://schemas.openxmlformats.org/officeDocument/2006/relationships/image" Target="../media/image12.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2.png"/><Relationship Id="rId3" Type="http://schemas.openxmlformats.org/officeDocument/2006/relationships/image" Target="../media/image7.png"/><Relationship Id="rId4" Type="http://schemas.openxmlformats.org/officeDocument/2006/relationships/image" Target="../media/image12.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2.png"/><Relationship Id="rId3" Type="http://schemas.openxmlformats.org/officeDocument/2006/relationships/image" Target="../media/image30.png"/><Relationship Id="rId4" Type="http://schemas.openxmlformats.org/officeDocument/2006/relationships/image" Target="../media/image26.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3.png"/><Relationship Id="rId3" Type="http://schemas.openxmlformats.org/officeDocument/2006/relationships/image" Target="../media/image35.png"/><Relationship Id="rId4" Type="http://schemas.openxmlformats.org/officeDocument/2006/relationships/image" Target="../media/image2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title">
  <p:cSld name="TITLE">
    <p:bg>
      <p:bgPr>
        <a:solidFill>
          <a:schemeClr val="lt1"/>
        </a:solidFill>
      </p:bgPr>
    </p:bg>
    <p:spTree>
      <p:nvGrpSpPr>
        <p:cNvPr id="9" name="Shape 9"/>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Teal">
  <p:cSld name="CUSTOM_3_1">
    <p:bg>
      <p:bgPr>
        <a:blipFill>
          <a:blip r:embed="rId2">
            <a:alphaModFix/>
          </a:blip>
          <a:stretch>
            <a:fillRect/>
          </a:stretch>
        </a:blipFill>
      </p:bgPr>
    </p:bg>
    <p:spTree>
      <p:nvGrpSpPr>
        <p:cNvPr id="37" name="Shape 37"/>
        <p:cNvGrpSpPr/>
        <p:nvPr/>
      </p:nvGrpSpPr>
      <p:grpSpPr>
        <a:xfrm>
          <a:off x="0" y="0"/>
          <a:ext cx="0" cy="0"/>
          <a:chOff x="0" y="0"/>
          <a:chExt cx="0" cy="0"/>
        </a:xfrm>
      </p:grpSpPr>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ttom Footer White" type="titleOnly">
  <p:cSld name="TITLE_ONLY">
    <p:spTree>
      <p:nvGrpSpPr>
        <p:cNvPr id="444" name="Shape 444"/>
        <p:cNvGrpSpPr/>
        <p:nvPr/>
      </p:nvGrpSpPr>
      <p:grpSpPr>
        <a:xfrm>
          <a:off x="0" y="0"/>
          <a:ext cx="0" cy="0"/>
          <a:chOff x="0" y="0"/>
          <a:chExt cx="0" cy="0"/>
        </a:xfrm>
      </p:grpSpPr>
      <p:pic>
        <p:nvPicPr>
          <p:cNvPr id="445" name="Google Shape;445;p104"/>
          <p:cNvPicPr preferRelativeResize="0"/>
          <p:nvPr/>
        </p:nvPicPr>
        <p:blipFill>
          <a:blip r:embed="rId2">
            <a:alphaModFix/>
          </a:blip>
          <a:stretch>
            <a:fillRect/>
          </a:stretch>
        </p:blipFill>
        <p:spPr>
          <a:xfrm>
            <a:off x="0" y="0"/>
            <a:ext cx="9144000" cy="5143500"/>
          </a:xfrm>
          <a:prstGeom prst="rect">
            <a:avLst/>
          </a:prstGeom>
          <a:noFill/>
          <a:ln>
            <a:noFill/>
          </a:ln>
        </p:spPr>
      </p:pic>
      <p:sp>
        <p:nvSpPr>
          <p:cNvPr id="446" name="Google Shape;446;p104"/>
          <p:cNvSpPr txBox="1"/>
          <p:nvPr>
            <p:ph type="title"/>
          </p:nvPr>
        </p:nvSpPr>
        <p:spPr>
          <a:xfrm>
            <a:off x="462375" y="445025"/>
            <a:ext cx="8213100" cy="6561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600"/>
              <a:buFont typeface="Poppins"/>
              <a:buNone/>
              <a:defRPr b="1">
                <a:solidFill>
                  <a:schemeClr val="lt1"/>
                </a:solidFill>
                <a:latin typeface="Poppins"/>
                <a:ea typeface="Poppins"/>
                <a:cs typeface="Poppins"/>
                <a:sym typeface="Poppins"/>
              </a:defRPr>
            </a:lvl1pPr>
            <a:lvl2pPr lvl="1" rtl="0" algn="ctr">
              <a:spcBef>
                <a:spcPts val="0"/>
              </a:spcBef>
              <a:spcAft>
                <a:spcPts val="0"/>
              </a:spcAft>
              <a:buClr>
                <a:schemeClr val="lt1"/>
              </a:buClr>
              <a:buSzPts val="2800"/>
              <a:buNone/>
              <a:defRPr>
                <a:solidFill>
                  <a:schemeClr val="lt1"/>
                </a:solidFill>
              </a:defRPr>
            </a:lvl2pPr>
            <a:lvl3pPr lvl="2" rtl="0" algn="ctr">
              <a:spcBef>
                <a:spcPts val="0"/>
              </a:spcBef>
              <a:spcAft>
                <a:spcPts val="0"/>
              </a:spcAft>
              <a:buClr>
                <a:schemeClr val="lt1"/>
              </a:buClr>
              <a:buSzPts val="2800"/>
              <a:buNone/>
              <a:defRPr>
                <a:solidFill>
                  <a:schemeClr val="lt1"/>
                </a:solidFill>
              </a:defRPr>
            </a:lvl3pPr>
            <a:lvl4pPr lvl="3" rtl="0" algn="ctr">
              <a:spcBef>
                <a:spcPts val="0"/>
              </a:spcBef>
              <a:spcAft>
                <a:spcPts val="0"/>
              </a:spcAft>
              <a:buClr>
                <a:schemeClr val="lt1"/>
              </a:buClr>
              <a:buSzPts val="2800"/>
              <a:buNone/>
              <a:defRPr>
                <a:solidFill>
                  <a:schemeClr val="lt1"/>
                </a:solidFill>
              </a:defRPr>
            </a:lvl4pPr>
            <a:lvl5pPr lvl="4" rtl="0" algn="ctr">
              <a:spcBef>
                <a:spcPts val="0"/>
              </a:spcBef>
              <a:spcAft>
                <a:spcPts val="0"/>
              </a:spcAft>
              <a:buClr>
                <a:schemeClr val="lt1"/>
              </a:buClr>
              <a:buSzPts val="2800"/>
              <a:buNone/>
              <a:defRPr>
                <a:solidFill>
                  <a:schemeClr val="lt1"/>
                </a:solidFill>
              </a:defRPr>
            </a:lvl5pPr>
            <a:lvl6pPr lvl="5" rtl="0" algn="ctr">
              <a:spcBef>
                <a:spcPts val="0"/>
              </a:spcBef>
              <a:spcAft>
                <a:spcPts val="0"/>
              </a:spcAft>
              <a:buClr>
                <a:schemeClr val="lt1"/>
              </a:buClr>
              <a:buSzPts val="2800"/>
              <a:buNone/>
              <a:defRPr>
                <a:solidFill>
                  <a:schemeClr val="lt1"/>
                </a:solidFill>
              </a:defRPr>
            </a:lvl6pPr>
            <a:lvl7pPr lvl="6" rtl="0" algn="ctr">
              <a:spcBef>
                <a:spcPts val="0"/>
              </a:spcBef>
              <a:spcAft>
                <a:spcPts val="0"/>
              </a:spcAft>
              <a:buClr>
                <a:schemeClr val="lt1"/>
              </a:buClr>
              <a:buSzPts val="2800"/>
              <a:buNone/>
              <a:defRPr>
                <a:solidFill>
                  <a:schemeClr val="lt1"/>
                </a:solidFill>
              </a:defRPr>
            </a:lvl7pPr>
            <a:lvl8pPr lvl="7" rtl="0" algn="ctr">
              <a:spcBef>
                <a:spcPts val="0"/>
              </a:spcBef>
              <a:spcAft>
                <a:spcPts val="0"/>
              </a:spcAft>
              <a:buClr>
                <a:schemeClr val="lt1"/>
              </a:buClr>
              <a:buSzPts val="2800"/>
              <a:buNone/>
              <a:defRPr>
                <a:solidFill>
                  <a:schemeClr val="lt1"/>
                </a:solidFill>
              </a:defRPr>
            </a:lvl8pPr>
            <a:lvl9pPr lvl="8" rtl="0" algn="ctr">
              <a:spcBef>
                <a:spcPts val="0"/>
              </a:spcBef>
              <a:spcAft>
                <a:spcPts val="0"/>
              </a:spcAft>
              <a:buClr>
                <a:schemeClr val="lt1"/>
              </a:buClr>
              <a:buSzPts val="2800"/>
              <a:buNone/>
              <a:defRPr>
                <a:solidFill>
                  <a:schemeClr val="lt1"/>
                </a:solidFill>
              </a:defRPr>
            </a:lvl9pPr>
          </a:lstStyle>
          <a:p/>
        </p:txBody>
      </p:sp>
      <p:sp>
        <p:nvSpPr>
          <p:cNvPr id="447" name="Google Shape;447;p104"/>
          <p:cNvSpPr txBox="1"/>
          <p:nvPr>
            <p:ph idx="1" type="subTitle"/>
          </p:nvPr>
        </p:nvSpPr>
        <p:spPr>
          <a:xfrm>
            <a:off x="438000" y="1101125"/>
            <a:ext cx="8268000" cy="806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600"/>
              <a:buFont typeface="Poppins Light"/>
              <a:buNone/>
              <a:defRPr sz="1600">
                <a:solidFill>
                  <a:schemeClr val="lt1"/>
                </a:solidFill>
                <a:latin typeface="Poppins Light"/>
                <a:ea typeface="Poppins Light"/>
                <a:cs typeface="Poppins Light"/>
                <a:sym typeface="Poppins Light"/>
              </a:defRPr>
            </a:lvl1pPr>
            <a:lvl2pPr lvl="1" rtl="0" algn="ctr">
              <a:spcBef>
                <a:spcPts val="0"/>
              </a:spcBef>
              <a:spcAft>
                <a:spcPts val="0"/>
              </a:spcAft>
              <a:buClr>
                <a:schemeClr val="lt1"/>
              </a:buClr>
              <a:buSzPts val="1600"/>
              <a:buFont typeface="Poppins Light"/>
              <a:buNone/>
              <a:defRPr sz="1600">
                <a:solidFill>
                  <a:schemeClr val="lt1"/>
                </a:solidFill>
                <a:latin typeface="Poppins Light"/>
                <a:ea typeface="Poppins Light"/>
                <a:cs typeface="Poppins Light"/>
                <a:sym typeface="Poppins Light"/>
              </a:defRPr>
            </a:lvl2pPr>
            <a:lvl3pPr lvl="2" rtl="0" algn="ctr">
              <a:spcBef>
                <a:spcPts val="0"/>
              </a:spcBef>
              <a:spcAft>
                <a:spcPts val="0"/>
              </a:spcAft>
              <a:buClr>
                <a:schemeClr val="lt1"/>
              </a:buClr>
              <a:buSzPts val="1600"/>
              <a:buFont typeface="Poppins Light"/>
              <a:buNone/>
              <a:defRPr sz="1600">
                <a:solidFill>
                  <a:schemeClr val="lt1"/>
                </a:solidFill>
                <a:latin typeface="Poppins Light"/>
                <a:ea typeface="Poppins Light"/>
                <a:cs typeface="Poppins Light"/>
                <a:sym typeface="Poppins Light"/>
              </a:defRPr>
            </a:lvl3pPr>
            <a:lvl4pPr lvl="3" rtl="0" algn="ctr">
              <a:spcBef>
                <a:spcPts val="0"/>
              </a:spcBef>
              <a:spcAft>
                <a:spcPts val="0"/>
              </a:spcAft>
              <a:buClr>
                <a:schemeClr val="lt1"/>
              </a:buClr>
              <a:buSzPts val="1600"/>
              <a:buFont typeface="Poppins Light"/>
              <a:buNone/>
              <a:defRPr sz="1600">
                <a:solidFill>
                  <a:schemeClr val="lt1"/>
                </a:solidFill>
                <a:latin typeface="Poppins Light"/>
                <a:ea typeface="Poppins Light"/>
                <a:cs typeface="Poppins Light"/>
                <a:sym typeface="Poppins Light"/>
              </a:defRPr>
            </a:lvl4pPr>
            <a:lvl5pPr lvl="4" rtl="0" algn="ctr">
              <a:spcBef>
                <a:spcPts val="0"/>
              </a:spcBef>
              <a:spcAft>
                <a:spcPts val="0"/>
              </a:spcAft>
              <a:buClr>
                <a:schemeClr val="lt1"/>
              </a:buClr>
              <a:buSzPts val="1600"/>
              <a:buFont typeface="Poppins Light"/>
              <a:buNone/>
              <a:defRPr sz="1600">
                <a:solidFill>
                  <a:schemeClr val="lt1"/>
                </a:solidFill>
                <a:latin typeface="Poppins Light"/>
                <a:ea typeface="Poppins Light"/>
                <a:cs typeface="Poppins Light"/>
                <a:sym typeface="Poppins Light"/>
              </a:defRPr>
            </a:lvl5pPr>
            <a:lvl6pPr lvl="5" rtl="0" algn="ctr">
              <a:spcBef>
                <a:spcPts val="0"/>
              </a:spcBef>
              <a:spcAft>
                <a:spcPts val="0"/>
              </a:spcAft>
              <a:buClr>
                <a:schemeClr val="lt1"/>
              </a:buClr>
              <a:buSzPts val="1600"/>
              <a:buFont typeface="Poppins Light"/>
              <a:buNone/>
              <a:defRPr sz="1600">
                <a:solidFill>
                  <a:schemeClr val="lt1"/>
                </a:solidFill>
                <a:latin typeface="Poppins Light"/>
                <a:ea typeface="Poppins Light"/>
                <a:cs typeface="Poppins Light"/>
                <a:sym typeface="Poppins Light"/>
              </a:defRPr>
            </a:lvl6pPr>
            <a:lvl7pPr lvl="6" rtl="0" algn="ctr">
              <a:spcBef>
                <a:spcPts val="0"/>
              </a:spcBef>
              <a:spcAft>
                <a:spcPts val="0"/>
              </a:spcAft>
              <a:buClr>
                <a:schemeClr val="lt1"/>
              </a:buClr>
              <a:buSzPts val="1600"/>
              <a:buFont typeface="Poppins Light"/>
              <a:buNone/>
              <a:defRPr sz="1600">
                <a:solidFill>
                  <a:schemeClr val="lt1"/>
                </a:solidFill>
                <a:latin typeface="Poppins Light"/>
                <a:ea typeface="Poppins Light"/>
                <a:cs typeface="Poppins Light"/>
                <a:sym typeface="Poppins Light"/>
              </a:defRPr>
            </a:lvl7pPr>
            <a:lvl8pPr lvl="7" rtl="0" algn="ctr">
              <a:spcBef>
                <a:spcPts val="0"/>
              </a:spcBef>
              <a:spcAft>
                <a:spcPts val="0"/>
              </a:spcAft>
              <a:buClr>
                <a:schemeClr val="lt1"/>
              </a:buClr>
              <a:buSzPts val="1600"/>
              <a:buFont typeface="Poppins Light"/>
              <a:buNone/>
              <a:defRPr sz="1600">
                <a:solidFill>
                  <a:schemeClr val="lt1"/>
                </a:solidFill>
                <a:latin typeface="Poppins Light"/>
                <a:ea typeface="Poppins Light"/>
                <a:cs typeface="Poppins Light"/>
                <a:sym typeface="Poppins Light"/>
              </a:defRPr>
            </a:lvl8pPr>
            <a:lvl9pPr lvl="8" rtl="0" algn="ctr">
              <a:spcBef>
                <a:spcPts val="0"/>
              </a:spcBef>
              <a:spcAft>
                <a:spcPts val="0"/>
              </a:spcAft>
              <a:buClr>
                <a:schemeClr val="lt1"/>
              </a:buClr>
              <a:buSzPts val="1600"/>
              <a:buFont typeface="Poppins Light"/>
              <a:buNone/>
              <a:defRPr sz="1600">
                <a:solidFill>
                  <a:schemeClr val="lt1"/>
                </a:solidFill>
                <a:latin typeface="Poppins Light"/>
                <a:ea typeface="Poppins Light"/>
                <a:cs typeface="Poppins Light"/>
                <a:sym typeface="Poppins Light"/>
              </a:defRPr>
            </a:lvl9pPr>
          </a:lstStyle>
          <a:p/>
        </p:txBody>
      </p:sp>
      <p:pic>
        <p:nvPicPr>
          <p:cNvPr id="448" name="Google Shape;448;p104"/>
          <p:cNvPicPr preferRelativeResize="0"/>
          <p:nvPr/>
        </p:nvPicPr>
        <p:blipFill>
          <a:blip r:embed="rId3">
            <a:alphaModFix/>
          </a:blip>
          <a:stretch>
            <a:fillRect/>
          </a:stretch>
        </p:blipFill>
        <p:spPr>
          <a:xfrm>
            <a:off x="7902613" y="4862507"/>
            <a:ext cx="2486174" cy="15025"/>
          </a:xfrm>
          <a:prstGeom prst="rect">
            <a:avLst/>
          </a:prstGeom>
          <a:noFill/>
          <a:ln>
            <a:noFill/>
          </a:ln>
        </p:spPr>
      </p:pic>
      <p:pic>
        <p:nvPicPr>
          <p:cNvPr id="449" name="Google Shape;449;p104"/>
          <p:cNvPicPr preferRelativeResize="0"/>
          <p:nvPr/>
        </p:nvPicPr>
        <p:blipFill>
          <a:blip r:embed="rId4">
            <a:alphaModFix/>
          </a:blip>
          <a:stretch>
            <a:fillRect/>
          </a:stretch>
        </p:blipFill>
        <p:spPr>
          <a:xfrm>
            <a:off x="8328225" y="4915274"/>
            <a:ext cx="657597" cy="169550"/>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Third Gradient">
  <p:cSld name="ONE_COLUMN_TEXT">
    <p:spTree>
      <p:nvGrpSpPr>
        <p:cNvPr id="450" name="Shape 450"/>
        <p:cNvGrpSpPr/>
        <p:nvPr/>
      </p:nvGrpSpPr>
      <p:grpSpPr>
        <a:xfrm>
          <a:off x="0" y="0"/>
          <a:ext cx="0" cy="0"/>
          <a:chOff x="0" y="0"/>
          <a:chExt cx="0" cy="0"/>
        </a:xfrm>
      </p:grpSpPr>
      <p:pic>
        <p:nvPicPr>
          <p:cNvPr id="451" name="Google Shape;451;p105"/>
          <p:cNvPicPr preferRelativeResize="0"/>
          <p:nvPr/>
        </p:nvPicPr>
        <p:blipFill>
          <a:blip r:embed="rId2">
            <a:alphaModFix/>
          </a:blip>
          <a:stretch>
            <a:fillRect/>
          </a:stretch>
        </p:blipFill>
        <p:spPr>
          <a:xfrm>
            <a:off x="6" y="0"/>
            <a:ext cx="3290888" cy="5143500"/>
          </a:xfrm>
          <a:prstGeom prst="rect">
            <a:avLst/>
          </a:prstGeom>
          <a:noFill/>
          <a:ln>
            <a:noFill/>
          </a:ln>
        </p:spPr>
      </p:pic>
      <p:sp>
        <p:nvSpPr>
          <p:cNvPr id="452" name="Google Shape;452;p105"/>
          <p:cNvSpPr txBox="1"/>
          <p:nvPr>
            <p:ph type="title"/>
          </p:nvPr>
        </p:nvSpPr>
        <p:spPr>
          <a:xfrm>
            <a:off x="456275" y="462375"/>
            <a:ext cx="2111100" cy="1466100"/>
          </a:xfrm>
          <a:prstGeom prst="rect">
            <a:avLst/>
          </a:prstGeom>
        </p:spPr>
        <p:txBody>
          <a:bodyPr anchorCtr="0" anchor="ctr" bIns="91425" lIns="91425" spcFirstLastPara="1" rIns="91425" wrap="square" tIns="91425">
            <a:noAutofit/>
          </a:bodyPr>
          <a:lstStyle>
            <a:lvl1pPr lvl="0" rtl="0">
              <a:lnSpc>
                <a:spcPct val="115000"/>
              </a:lnSpc>
              <a:spcBef>
                <a:spcPts val="0"/>
              </a:spcBef>
              <a:spcAft>
                <a:spcPts val="0"/>
              </a:spcAft>
              <a:buClr>
                <a:schemeClr val="lt1"/>
              </a:buClr>
              <a:buSzPts val="2400"/>
              <a:buNone/>
              <a:defRPr sz="2400">
                <a:solidFill>
                  <a:schemeClr val="lt1"/>
                </a:solidFill>
              </a:defRPr>
            </a:lvl1pPr>
            <a:lvl2pPr lvl="1" rtl="0">
              <a:lnSpc>
                <a:spcPct val="115000"/>
              </a:lnSpc>
              <a:spcBef>
                <a:spcPts val="0"/>
              </a:spcBef>
              <a:spcAft>
                <a:spcPts val="0"/>
              </a:spcAft>
              <a:buClr>
                <a:schemeClr val="lt1"/>
              </a:buClr>
              <a:buSzPts val="2200"/>
              <a:buNone/>
              <a:defRPr sz="2200">
                <a:solidFill>
                  <a:schemeClr val="lt1"/>
                </a:solidFill>
              </a:defRPr>
            </a:lvl2pPr>
            <a:lvl3pPr lvl="2" rtl="0">
              <a:lnSpc>
                <a:spcPct val="115000"/>
              </a:lnSpc>
              <a:spcBef>
                <a:spcPts val="0"/>
              </a:spcBef>
              <a:spcAft>
                <a:spcPts val="0"/>
              </a:spcAft>
              <a:buClr>
                <a:schemeClr val="lt1"/>
              </a:buClr>
              <a:buSzPts val="2200"/>
              <a:buNone/>
              <a:defRPr sz="2200">
                <a:solidFill>
                  <a:schemeClr val="lt1"/>
                </a:solidFill>
              </a:defRPr>
            </a:lvl3pPr>
            <a:lvl4pPr lvl="3" rtl="0">
              <a:lnSpc>
                <a:spcPct val="115000"/>
              </a:lnSpc>
              <a:spcBef>
                <a:spcPts val="0"/>
              </a:spcBef>
              <a:spcAft>
                <a:spcPts val="0"/>
              </a:spcAft>
              <a:buClr>
                <a:schemeClr val="lt1"/>
              </a:buClr>
              <a:buSzPts val="2200"/>
              <a:buNone/>
              <a:defRPr sz="2200">
                <a:solidFill>
                  <a:schemeClr val="lt1"/>
                </a:solidFill>
              </a:defRPr>
            </a:lvl4pPr>
            <a:lvl5pPr lvl="4" rtl="0">
              <a:lnSpc>
                <a:spcPct val="115000"/>
              </a:lnSpc>
              <a:spcBef>
                <a:spcPts val="0"/>
              </a:spcBef>
              <a:spcAft>
                <a:spcPts val="0"/>
              </a:spcAft>
              <a:buClr>
                <a:schemeClr val="lt1"/>
              </a:buClr>
              <a:buSzPts val="2200"/>
              <a:buNone/>
              <a:defRPr sz="2200">
                <a:solidFill>
                  <a:schemeClr val="lt1"/>
                </a:solidFill>
              </a:defRPr>
            </a:lvl5pPr>
            <a:lvl6pPr lvl="5" rtl="0">
              <a:lnSpc>
                <a:spcPct val="115000"/>
              </a:lnSpc>
              <a:spcBef>
                <a:spcPts val="0"/>
              </a:spcBef>
              <a:spcAft>
                <a:spcPts val="0"/>
              </a:spcAft>
              <a:buClr>
                <a:schemeClr val="lt1"/>
              </a:buClr>
              <a:buSzPts val="2200"/>
              <a:buNone/>
              <a:defRPr sz="2200">
                <a:solidFill>
                  <a:schemeClr val="lt1"/>
                </a:solidFill>
              </a:defRPr>
            </a:lvl6pPr>
            <a:lvl7pPr lvl="6" rtl="0">
              <a:lnSpc>
                <a:spcPct val="115000"/>
              </a:lnSpc>
              <a:spcBef>
                <a:spcPts val="0"/>
              </a:spcBef>
              <a:spcAft>
                <a:spcPts val="0"/>
              </a:spcAft>
              <a:buClr>
                <a:schemeClr val="lt1"/>
              </a:buClr>
              <a:buSzPts val="2200"/>
              <a:buNone/>
              <a:defRPr sz="2200">
                <a:solidFill>
                  <a:schemeClr val="lt1"/>
                </a:solidFill>
              </a:defRPr>
            </a:lvl7pPr>
            <a:lvl8pPr lvl="7" rtl="0">
              <a:lnSpc>
                <a:spcPct val="115000"/>
              </a:lnSpc>
              <a:spcBef>
                <a:spcPts val="0"/>
              </a:spcBef>
              <a:spcAft>
                <a:spcPts val="0"/>
              </a:spcAft>
              <a:buClr>
                <a:schemeClr val="lt1"/>
              </a:buClr>
              <a:buSzPts val="2200"/>
              <a:buNone/>
              <a:defRPr sz="2200">
                <a:solidFill>
                  <a:schemeClr val="lt1"/>
                </a:solidFill>
              </a:defRPr>
            </a:lvl8pPr>
            <a:lvl9pPr lvl="8" rtl="0">
              <a:lnSpc>
                <a:spcPct val="115000"/>
              </a:lnSpc>
              <a:spcBef>
                <a:spcPts val="0"/>
              </a:spcBef>
              <a:spcAft>
                <a:spcPts val="0"/>
              </a:spcAft>
              <a:buClr>
                <a:schemeClr val="lt1"/>
              </a:buClr>
              <a:buSzPts val="2200"/>
              <a:buNone/>
              <a:defRPr sz="2200">
                <a:solidFill>
                  <a:schemeClr val="lt1"/>
                </a:solidFill>
              </a:defRPr>
            </a:lvl9pPr>
          </a:lstStyle>
          <a:p/>
        </p:txBody>
      </p:sp>
      <p:sp>
        <p:nvSpPr>
          <p:cNvPr id="453" name="Google Shape;453;p105"/>
          <p:cNvSpPr txBox="1"/>
          <p:nvPr>
            <p:ph idx="1" type="body"/>
          </p:nvPr>
        </p:nvSpPr>
        <p:spPr>
          <a:xfrm>
            <a:off x="3325325" y="513150"/>
            <a:ext cx="55329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pic>
        <p:nvPicPr>
          <p:cNvPr id="454" name="Google Shape;454;p105"/>
          <p:cNvPicPr preferRelativeResize="0"/>
          <p:nvPr/>
        </p:nvPicPr>
        <p:blipFill>
          <a:blip r:embed="rId3">
            <a:alphaModFix/>
          </a:blip>
          <a:stretch>
            <a:fillRect/>
          </a:stretch>
        </p:blipFill>
        <p:spPr>
          <a:xfrm>
            <a:off x="7902613" y="4862507"/>
            <a:ext cx="2486174" cy="15025"/>
          </a:xfrm>
          <a:prstGeom prst="rect">
            <a:avLst/>
          </a:prstGeom>
          <a:noFill/>
          <a:ln>
            <a:noFill/>
          </a:ln>
        </p:spPr>
      </p:pic>
      <p:pic>
        <p:nvPicPr>
          <p:cNvPr id="455" name="Google Shape;455;p105"/>
          <p:cNvPicPr preferRelativeResize="0"/>
          <p:nvPr/>
        </p:nvPicPr>
        <p:blipFill>
          <a:blip r:embed="rId4">
            <a:alphaModFix/>
          </a:blip>
          <a:stretch>
            <a:fillRect/>
          </a:stretch>
        </p:blipFill>
        <p:spPr>
          <a:xfrm>
            <a:off x="8328225" y="4915274"/>
            <a:ext cx="657597" cy="169550"/>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People Gradient">
  <p:cSld name="ONE_COLUMN_TEXT_1">
    <p:spTree>
      <p:nvGrpSpPr>
        <p:cNvPr id="456" name="Shape 456"/>
        <p:cNvGrpSpPr/>
        <p:nvPr/>
      </p:nvGrpSpPr>
      <p:grpSpPr>
        <a:xfrm>
          <a:off x="0" y="0"/>
          <a:ext cx="0" cy="0"/>
          <a:chOff x="0" y="0"/>
          <a:chExt cx="0" cy="0"/>
        </a:xfrm>
      </p:grpSpPr>
      <p:pic>
        <p:nvPicPr>
          <p:cNvPr id="457" name="Google Shape;457;p106"/>
          <p:cNvPicPr preferRelativeResize="0"/>
          <p:nvPr/>
        </p:nvPicPr>
        <p:blipFill>
          <a:blip r:embed="rId2">
            <a:alphaModFix/>
          </a:blip>
          <a:stretch>
            <a:fillRect/>
          </a:stretch>
        </p:blipFill>
        <p:spPr>
          <a:xfrm>
            <a:off x="0" y="0"/>
            <a:ext cx="3295650" cy="5143500"/>
          </a:xfrm>
          <a:prstGeom prst="rect">
            <a:avLst/>
          </a:prstGeom>
          <a:noFill/>
          <a:ln>
            <a:noFill/>
          </a:ln>
        </p:spPr>
      </p:pic>
      <p:sp>
        <p:nvSpPr>
          <p:cNvPr id="458" name="Google Shape;458;p106"/>
          <p:cNvSpPr txBox="1"/>
          <p:nvPr>
            <p:ph idx="1" type="body"/>
          </p:nvPr>
        </p:nvSpPr>
        <p:spPr>
          <a:xfrm>
            <a:off x="3325325" y="513150"/>
            <a:ext cx="55329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459" name="Google Shape;459;p106"/>
          <p:cNvSpPr txBox="1"/>
          <p:nvPr>
            <p:ph type="title"/>
          </p:nvPr>
        </p:nvSpPr>
        <p:spPr>
          <a:xfrm>
            <a:off x="456275" y="462375"/>
            <a:ext cx="2111100" cy="1466100"/>
          </a:xfrm>
          <a:prstGeom prst="rect">
            <a:avLst/>
          </a:prstGeom>
        </p:spPr>
        <p:txBody>
          <a:bodyPr anchorCtr="0" anchor="ctr" bIns="91425" lIns="91425" spcFirstLastPara="1" rIns="91425" wrap="square" tIns="91425">
            <a:noAutofit/>
          </a:bodyPr>
          <a:lstStyle>
            <a:lvl1pPr lvl="0" rtl="0">
              <a:lnSpc>
                <a:spcPct val="115000"/>
              </a:lnSpc>
              <a:spcBef>
                <a:spcPts val="0"/>
              </a:spcBef>
              <a:spcAft>
                <a:spcPts val="0"/>
              </a:spcAft>
              <a:buClr>
                <a:schemeClr val="lt1"/>
              </a:buClr>
              <a:buSzPts val="2400"/>
              <a:buNone/>
              <a:defRPr sz="2400">
                <a:solidFill>
                  <a:schemeClr val="lt1"/>
                </a:solidFill>
              </a:defRPr>
            </a:lvl1pPr>
            <a:lvl2pPr lvl="1" rtl="0">
              <a:lnSpc>
                <a:spcPct val="115000"/>
              </a:lnSpc>
              <a:spcBef>
                <a:spcPts val="0"/>
              </a:spcBef>
              <a:spcAft>
                <a:spcPts val="0"/>
              </a:spcAft>
              <a:buClr>
                <a:schemeClr val="lt1"/>
              </a:buClr>
              <a:buSzPts val="2200"/>
              <a:buNone/>
              <a:defRPr sz="2200">
                <a:solidFill>
                  <a:schemeClr val="lt1"/>
                </a:solidFill>
              </a:defRPr>
            </a:lvl2pPr>
            <a:lvl3pPr lvl="2" rtl="0">
              <a:lnSpc>
                <a:spcPct val="115000"/>
              </a:lnSpc>
              <a:spcBef>
                <a:spcPts val="0"/>
              </a:spcBef>
              <a:spcAft>
                <a:spcPts val="0"/>
              </a:spcAft>
              <a:buClr>
                <a:schemeClr val="lt1"/>
              </a:buClr>
              <a:buSzPts val="2200"/>
              <a:buNone/>
              <a:defRPr sz="2200">
                <a:solidFill>
                  <a:schemeClr val="lt1"/>
                </a:solidFill>
              </a:defRPr>
            </a:lvl3pPr>
            <a:lvl4pPr lvl="3" rtl="0">
              <a:lnSpc>
                <a:spcPct val="115000"/>
              </a:lnSpc>
              <a:spcBef>
                <a:spcPts val="0"/>
              </a:spcBef>
              <a:spcAft>
                <a:spcPts val="0"/>
              </a:spcAft>
              <a:buClr>
                <a:schemeClr val="lt1"/>
              </a:buClr>
              <a:buSzPts val="2200"/>
              <a:buNone/>
              <a:defRPr sz="2200">
                <a:solidFill>
                  <a:schemeClr val="lt1"/>
                </a:solidFill>
              </a:defRPr>
            </a:lvl4pPr>
            <a:lvl5pPr lvl="4" rtl="0">
              <a:lnSpc>
                <a:spcPct val="115000"/>
              </a:lnSpc>
              <a:spcBef>
                <a:spcPts val="0"/>
              </a:spcBef>
              <a:spcAft>
                <a:spcPts val="0"/>
              </a:spcAft>
              <a:buClr>
                <a:schemeClr val="lt1"/>
              </a:buClr>
              <a:buSzPts val="2200"/>
              <a:buNone/>
              <a:defRPr sz="2200">
                <a:solidFill>
                  <a:schemeClr val="lt1"/>
                </a:solidFill>
              </a:defRPr>
            </a:lvl5pPr>
            <a:lvl6pPr lvl="5" rtl="0">
              <a:lnSpc>
                <a:spcPct val="115000"/>
              </a:lnSpc>
              <a:spcBef>
                <a:spcPts val="0"/>
              </a:spcBef>
              <a:spcAft>
                <a:spcPts val="0"/>
              </a:spcAft>
              <a:buClr>
                <a:schemeClr val="lt1"/>
              </a:buClr>
              <a:buSzPts val="2200"/>
              <a:buNone/>
              <a:defRPr sz="2200">
                <a:solidFill>
                  <a:schemeClr val="lt1"/>
                </a:solidFill>
              </a:defRPr>
            </a:lvl6pPr>
            <a:lvl7pPr lvl="6" rtl="0">
              <a:lnSpc>
                <a:spcPct val="115000"/>
              </a:lnSpc>
              <a:spcBef>
                <a:spcPts val="0"/>
              </a:spcBef>
              <a:spcAft>
                <a:spcPts val="0"/>
              </a:spcAft>
              <a:buClr>
                <a:schemeClr val="lt1"/>
              </a:buClr>
              <a:buSzPts val="2200"/>
              <a:buNone/>
              <a:defRPr sz="2200">
                <a:solidFill>
                  <a:schemeClr val="lt1"/>
                </a:solidFill>
              </a:defRPr>
            </a:lvl7pPr>
            <a:lvl8pPr lvl="7" rtl="0">
              <a:lnSpc>
                <a:spcPct val="115000"/>
              </a:lnSpc>
              <a:spcBef>
                <a:spcPts val="0"/>
              </a:spcBef>
              <a:spcAft>
                <a:spcPts val="0"/>
              </a:spcAft>
              <a:buClr>
                <a:schemeClr val="lt1"/>
              </a:buClr>
              <a:buSzPts val="2200"/>
              <a:buNone/>
              <a:defRPr sz="2200">
                <a:solidFill>
                  <a:schemeClr val="lt1"/>
                </a:solidFill>
              </a:defRPr>
            </a:lvl8pPr>
            <a:lvl9pPr lvl="8" rtl="0">
              <a:lnSpc>
                <a:spcPct val="115000"/>
              </a:lnSpc>
              <a:spcBef>
                <a:spcPts val="0"/>
              </a:spcBef>
              <a:spcAft>
                <a:spcPts val="0"/>
              </a:spcAft>
              <a:buClr>
                <a:schemeClr val="lt1"/>
              </a:buClr>
              <a:buSzPts val="2200"/>
              <a:buNone/>
              <a:defRPr sz="2200">
                <a:solidFill>
                  <a:schemeClr val="lt1"/>
                </a:solidFill>
              </a:defRPr>
            </a:lvl9pPr>
          </a:lstStyle>
          <a:p/>
        </p:txBody>
      </p:sp>
      <p:pic>
        <p:nvPicPr>
          <p:cNvPr id="460" name="Google Shape;460;p106"/>
          <p:cNvPicPr preferRelativeResize="0"/>
          <p:nvPr/>
        </p:nvPicPr>
        <p:blipFill>
          <a:blip r:embed="rId3">
            <a:alphaModFix/>
          </a:blip>
          <a:stretch>
            <a:fillRect/>
          </a:stretch>
        </p:blipFill>
        <p:spPr>
          <a:xfrm>
            <a:off x="7902613" y="4862507"/>
            <a:ext cx="2486174" cy="15025"/>
          </a:xfrm>
          <a:prstGeom prst="rect">
            <a:avLst/>
          </a:prstGeom>
          <a:noFill/>
          <a:ln>
            <a:noFill/>
          </a:ln>
        </p:spPr>
      </p:pic>
      <p:pic>
        <p:nvPicPr>
          <p:cNvPr id="461" name="Google Shape;461;p106"/>
          <p:cNvPicPr preferRelativeResize="0"/>
          <p:nvPr/>
        </p:nvPicPr>
        <p:blipFill>
          <a:blip r:embed="rId4">
            <a:alphaModFix/>
          </a:blip>
          <a:stretch>
            <a:fillRect/>
          </a:stretch>
        </p:blipFill>
        <p:spPr>
          <a:xfrm>
            <a:off x="8328225" y="4915274"/>
            <a:ext cx="657597" cy="169550"/>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cience Gradient">
  <p:cSld name="ONE_COLUMN_TEXT_1_1">
    <p:spTree>
      <p:nvGrpSpPr>
        <p:cNvPr id="462" name="Shape 462"/>
        <p:cNvGrpSpPr/>
        <p:nvPr/>
      </p:nvGrpSpPr>
      <p:grpSpPr>
        <a:xfrm>
          <a:off x="0" y="0"/>
          <a:ext cx="0" cy="0"/>
          <a:chOff x="0" y="0"/>
          <a:chExt cx="0" cy="0"/>
        </a:xfrm>
      </p:grpSpPr>
      <p:pic>
        <p:nvPicPr>
          <p:cNvPr id="463" name="Google Shape;463;p107"/>
          <p:cNvPicPr preferRelativeResize="0"/>
          <p:nvPr/>
        </p:nvPicPr>
        <p:blipFill>
          <a:blip r:embed="rId2">
            <a:alphaModFix/>
          </a:blip>
          <a:stretch>
            <a:fillRect/>
          </a:stretch>
        </p:blipFill>
        <p:spPr>
          <a:xfrm>
            <a:off x="-6" y="0"/>
            <a:ext cx="3281363" cy="5143500"/>
          </a:xfrm>
          <a:prstGeom prst="rect">
            <a:avLst/>
          </a:prstGeom>
          <a:noFill/>
          <a:ln>
            <a:noFill/>
          </a:ln>
        </p:spPr>
      </p:pic>
      <p:sp>
        <p:nvSpPr>
          <p:cNvPr id="464" name="Google Shape;464;p107"/>
          <p:cNvSpPr txBox="1"/>
          <p:nvPr>
            <p:ph idx="1" type="body"/>
          </p:nvPr>
        </p:nvSpPr>
        <p:spPr>
          <a:xfrm>
            <a:off x="3325325" y="513150"/>
            <a:ext cx="55329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465" name="Google Shape;465;p107"/>
          <p:cNvSpPr txBox="1"/>
          <p:nvPr>
            <p:ph type="title"/>
          </p:nvPr>
        </p:nvSpPr>
        <p:spPr>
          <a:xfrm>
            <a:off x="456275" y="462375"/>
            <a:ext cx="2111100" cy="1466100"/>
          </a:xfrm>
          <a:prstGeom prst="rect">
            <a:avLst/>
          </a:prstGeom>
        </p:spPr>
        <p:txBody>
          <a:bodyPr anchorCtr="0" anchor="ctr" bIns="91425" lIns="91425" spcFirstLastPara="1" rIns="91425" wrap="square" tIns="91425">
            <a:noAutofit/>
          </a:bodyPr>
          <a:lstStyle>
            <a:lvl1pPr lvl="0" rtl="0">
              <a:lnSpc>
                <a:spcPct val="115000"/>
              </a:lnSpc>
              <a:spcBef>
                <a:spcPts val="0"/>
              </a:spcBef>
              <a:spcAft>
                <a:spcPts val="0"/>
              </a:spcAft>
              <a:buClr>
                <a:schemeClr val="lt1"/>
              </a:buClr>
              <a:buSzPts val="2400"/>
              <a:buNone/>
              <a:defRPr sz="2400">
                <a:solidFill>
                  <a:schemeClr val="lt1"/>
                </a:solidFill>
              </a:defRPr>
            </a:lvl1pPr>
            <a:lvl2pPr lvl="1" rtl="0">
              <a:lnSpc>
                <a:spcPct val="115000"/>
              </a:lnSpc>
              <a:spcBef>
                <a:spcPts val="0"/>
              </a:spcBef>
              <a:spcAft>
                <a:spcPts val="0"/>
              </a:spcAft>
              <a:buClr>
                <a:schemeClr val="lt1"/>
              </a:buClr>
              <a:buSzPts val="2200"/>
              <a:buNone/>
              <a:defRPr sz="2200">
                <a:solidFill>
                  <a:schemeClr val="lt1"/>
                </a:solidFill>
              </a:defRPr>
            </a:lvl2pPr>
            <a:lvl3pPr lvl="2" rtl="0">
              <a:lnSpc>
                <a:spcPct val="115000"/>
              </a:lnSpc>
              <a:spcBef>
                <a:spcPts val="0"/>
              </a:spcBef>
              <a:spcAft>
                <a:spcPts val="0"/>
              </a:spcAft>
              <a:buClr>
                <a:schemeClr val="lt1"/>
              </a:buClr>
              <a:buSzPts val="2200"/>
              <a:buNone/>
              <a:defRPr sz="2200">
                <a:solidFill>
                  <a:schemeClr val="lt1"/>
                </a:solidFill>
              </a:defRPr>
            </a:lvl3pPr>
            <a:lvl4pPr lvl="3" rtl="0">
              <a:lnSpc>
                <a:spcPct val="115000"/>
              </a:lnSpc>
              <a:spcBef>
                <a:spcPts val="0"/>
              </a:spcBef>
              <a:spcAft>
                <a:spcPts val="0"/>
              </a:spcAft>
              <a:buClr>
                <a:schemeClr val="lt1"/>
              </a:buClr>
              <a:buSzPts val="2200"/>
              <a:buNone/>
              <a:defRPr sz="2200">
                <a:solidFill>
                  <a:schemeClr val="lt1"/>
                </a:solidFill>
              </a:defRPr>
            </a:lvl4pPr>
            <a:lvl5pPr lvl="4" rtl="0">
              <a:lnSpc>
                <a:spcPct val="115000"/>
              </a:lnSpc>
              <a:spcBef>
                <a:spcPts val="0"/>
              </a:spcBef>
              <a:spcAft>
                <a:spcPts val="0"/>
              </a:spcAft>
              <a:buClr>
                <a:schemeClr val="lt1"/>
              </a:buClr>
              <a:buSzPts val="2200"/>
              <a:buNone/>
              <a:defRPr sz="2200">
                <a:solidFill>
                  <a:schemeClr val="lt1"/>
                </a:solidFill>
              </a:defRPr>
            </a:lvl5pPr>
            <a:lvl6pPr lvl="5" rtl="0">
              <a:lnSpc>
                <a:spcPct val="115000"/>
              </a:lnSpc>
              <a:spcBef>
                <a:spcPts val="0"/>
              </a:spcBef>
              <a:spcAft>
                <a:spcPts val="0"/>
              </a:spcAft>
              <a:buClr>
                <a:schemeClr val="lt1"/>
              </a:buClr>
              <a:buSzPts val="2200"/>
              <a:buNone/>
              <a:defRPr sz="2200">
                <a:solidFill>
                  <a:schemeClr val="lt1"/>
                </a:solidFill>
              </a:defRPr>
            </a:lvl6pPr>
            <a:lvl7pPr lvl="6" rtl="0">
              <a:lnSpc>
                <a:spcPct val="115000"/>
              </a:lnSpc>
              <a:spcBef>
                <a:spcPts val="0"/>
              </a:spcBef>
              <a:spcAft>
                <a:spcPts val="0"/>
              </a:spcAft>
              <a:buClr>
                <a:schemeClr val="lt1"/>
              </a:buClr>
              <a:buSzPts val="2200"/>
              <a:buNone/>
              <a:defRPr sz="2200">
                <a:solidFill>
                  <a:schemeClr val="lt1"/>
                </a:solidFill>
              </a:defRPr>
            </a:lvl7pPr>
            <a:lvl8pPr lvl="7" rtl="0">
              <a:lnSpc>
                <a:spcPct val="115000"/>
              </a:lnSpc>
              <a:spcBef>
                <a:spcPts val="0"/>
              </a:spcBef>
              <a:spcAft>
                <a:spcPts val="0"/>
              </a:spcAft>
              <a:buClr>
                <a:schemeClr val="lt1"/>
              </a:buClr>
              <a:buSzPts val="2200"/>
              <a:buNone/>
              <a:defRPr sz="2200">
                <a:solidFill>
                  <a:schemeClr val="lt1"/>
                </a:solidFill>
              </a:defRPr>
            </a:lvl8pPr>
            <a:lvl9pPr lvl="8" rtl="0">
              <a:lnSpc>
                <a:spcPct val="115000"/>
              </a:lnSpc>
              <a:spcBef>
                <a:spcPts val="0"/>
              </a:spcBef>
              <a:spcAft>
                <a:spcPts val="0"/>
              </a:spcAft>
              <a:buClr>
                <a:schemeClr val="lt1"/>
              </a:buClr>
              <a:buSzPts val="2200"/>
              <a:buNone/>
              <a:defRPr sz="2200">
                <a:solidFill>
                  <a:schemeClr val="lt1"/>
                </a:solidFill>
              </a:defRPr>
            </a:lvl9pPr>
          </a:lstStyle>
          <a:p/>
        </p:txBody>
      </p:sp>
      <p:pic>
        <p:nvPicPr>
          <p:cNvPr id="466" name="Google Shape;466;p107"/>
          <p:cNvPicPr preferRelativeResize="0"/>
          <p:nvPr/>
        </p:nvPicPr>
        <p:blipFill>
          <a:blip r:embed="rId3">
            <a:alphaModFix/>
          </a:blip>
          <a:stretch>
            <a:fillRect/>
          </a:stretch>
        </p:blipFill>
        <p:spPr>
          <a:xfrm>
            <a:off x="7902613" y="4862507"/>
            <a:ext cx="2486174" cy="15025"/>
          </a:xfrm>
          <a:prstGeom prst="rect">
            <a:avLst/>
          </a:prstGeom>
          <a:noFill/>
          <a:ln>
            <a:noFill/>
          </a:ln>
        </p:spPr>
      </p:pic>
      <p:pic>
        <p:nvPicPr>
          <p:cNvPr id="467" name="Google Shape;467;p107"/>
          <p:cNvPicPr preferRelativeResize="0"/>
          <p:nvPr/>
        </p:nvPicPr>
        <p:blipFill>
          <a:blip r:embed="rId4">
            <a:alphaModFix/>
          </a:blip>
          <a:stretch>
            <a:fillRect/>
          </a:stretch>
        </p:blipFill>
        <p:spPr>
          <a:xfrm>
            <a:off x="8328225" y="4915274"/>
            <a:ext cx="657597" cy="169550"/>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Third Gradient">
  <p:cSld name="ONE_COLUMN_TEXT_1_1_1">
    <p:spTree>
      <p:nvGrpSpPr>
        <p:cNvPr id="468" name="Shape 468"/>
        <p:cNvGrpSpPr/>
        <p:nvPr/>
      </p:nvGrpSpPr>
      <p:grpSpPr>
        <a:xfrm>
          <a:off x="0" y="0"/>
          <a:ext cx="0" cy="0"/>
          <a:chOff x="0" y="0"/>
          <a:chExt cx="0" cy="0"/>
        </a:xfrm>
      </p:grpSpPr>
      <p:pic>
        <p:nvPicPr>
          <p:cNvPr id="469" name="Google Shape;469;p108"/>
          <p:cNvPicPr preferRelativeResize="0"/>
          <p:nvPr/>
        </p:nvPicPr>
        <p:blipFill>
          <a:blip r:embed="rId2">
            <a:alphaModFix/>
          </a:blip>
          <a:stretch>
            <a:fillRect/>
          </a:stretch>
        </p:blipFill>
        <p:spPr>
          <a:xfrm>
            <a:off x="5853106" y="0"/>
            <a:ext cx="3290888" cy="5143500"/>
          </a:xfrm>
          <a:prstGeom prst="rect">
            <a:avLst/>
          </a:prstGeom>
          <a:noFill/>
          <a:ln>
            <a:noFill/>
          </a:ln>
        </p:spPr>
      </p:pic>
      <p:sp>
        <p:nvSpPr>
          <p:cNvPr id="470" name="Google Shape;470;p108"/>
          <p:cNvSpPr txBox="1"/>
          <p:nvPr>
            <p:ph idx="1" type="body"/>
          </p:nvPr>
        </p:nvSpPr>
        <p:spPr>
          <a:xfrm>
            <a:off x="334125" y="446875"/>
            <a:ext cx="55329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471" name="Google Shape;471;p108"/>
          <p:cNvSpPr txBox="1"/>
          <p:nvPr>
            <p:ph type="title"/>
          </p:nvPr>
        </p:nvSpPr>
        <p:spPr>
          <a:xfrm>
            <a:off x="6564475" y="462375"/>
            <a:ext cx="2111100" cy="1466100"/>
          </a:xfrm>
          <a:prstGeom prst="rect">
            <a:avLst/>
          </a:prstGeom>
        </p:spPr>
        <p:txBody>
          <a:bodyPr anchorCtr="0" anchor="ctr" bIns="91425" lIns="91425" spcFirstLastPara="1" rIns="91425" wrap="square" tIns="91425">
            <a:noAutofit/>
          </a:bodyPr>
          <a:lstStyle>
            <a:lvl1pPr lvl="0" rtl="0" algn="r">
              <a:lnSpc>
                <a:spcPct val="115000"/>
              </a:lnSpc>
              <a:spcBef>
                <a:spcPts val="0"/>
              </a:spcBef>
              <a:spcAft>
                <a:spcPts val="0"/>
              </a:spcAft>
              <a:buClr>
                <a:schemeClr val="lt1"/>
              </a:buClr>
              <a:buSzPts val="2400"/>
              <a:buNone/>
              <a:defRPr sz="2400">
                <a:solidFill>
                  <a:schemeClr val="lt1"/>
                </a:solidFill>
              </a:defRPr>
            </a:lvl1pPr>
            <a:lvl2pPr lvl="1" rtl="0">
              <a:lnSpc>
                <a:spcPct val="115000"/>
              </a:lnSpc>
              <a:spcBef>
                <a:spcPts val="0"/>
              </a:spcBef>
              <a:spcAft>
                <a:spcPts val="0"/>
              </a:spcAft>
              <a:buClr>
                <a:schemeClr val="lt1"/>
              </a:buClr>
              <a:buSzPts val="2200"/>
              <a:buNone/>
              <a:defRPr sz="2200">
                <a:solidFill>
                  <a:schemeClr val="lt1"/>
                </a:solidFill>
              </a:defRPr>
            </a:lvl2pPr>
            <a:lvl3pPr lvl="2" rtl="0">
              <a:lnSpc>
                <a:spcPct val="115000"/>
              </a:lnSpc>
              <a:spcBef>
                <a:spcPts val="0"/>
              </a:spcBef>
              <a:spcAft>
                <a:spcPts val="0"/>
              </a:spcAft>
              <a:buClr>
                <a:schemeClr val="lt1"/>
              </a:buClr>
              <a:buSzPts val="2200"/>
              <a:buNone/>
              <a:defRPr sz="2200">
                <a:solidFill>
                  <a:schemeClr val="lt1"/>
                </a:solidFill>
              </a:defRPr>
            </a:lvl3pPr>
            <a:lvl4pPr lvl="3" rtl="0">
              <a:lnSpc>
                <a:spcPct val="115000"/>
              </a:lnSpc>
              <a:spcBef>
                <a:spcPts val="0"/>
              </a:spcBef>
              <a:spcAft>
                <a:spcPts val="0"/>
              </a:spcAft>
              <a:buClr>
                <a:schemeClr val="lt1"/>
              </a:buClr>
              <a:buSzPts val="2200"/>
              <a:buNone/>
              <a:defRPr sz="2200">
                <a:solidFill>
                  <a:schemeClr val="lt1"/>
                </a:solidFill>
              </a:defRPr>
            </a:lvl4pPr>
            <a:lvl5pPr lvl="4" rtl="0">
              <a:lnSpc>
                <a:spcPct val="115000"/>
              </a:lnSpc>
              <a:spcBef>
                <a:spcPts val="0"/>
              </a:spcBef>
              <a:spcAft>
                <a:spcPts val="0"/>
              </a:spcAft>
              <a:buClr>
                <a:schemeClr val="lt1"/>
              </a:buClr>
              <a:buSzPts val="2200"/>
              <a:buNone/>
              <a:defRPr sz="2200">
                <a:solidFill>
                  <a:schemeClr val="lt1"/>
                </a:solidFill>
              </a:defRPr>
            </a:lvl5pPr>
            <a:lvl6pPr lvl="5" rtl="0">
              <a:lnSpc>
                <a:spcPct val="115000"/>
              </a:lnSpc>
              <a:spcBef>
                <a:spcPts val="0"/>
              </a:spcBef>
              <a:spcAft>
                <a:spcPts val="0"/>
              </a:spcAft>
              <a:buClr>
                <a:schemeClr val="lt1"/>
              </a:buClr>
              <a:buSzPts val="2200"/>
              <a:buNone/>
              <a:defRPr sz="2200">
                <a:solidFill>
                  <a:schemeClr val="lt1"/>
                </a:solidFill>
              </a:defRPr>
            </a:lvl6pPr>
            <a:lvl7pPr lvl="6" rtl="0">
              <a:lnSpc>
                <a:spcPct val="115000"/>
              </a:lnSpc>
              <a:spcBef>
                <a:spcPts val="0"/>
              </a:spcBef>
              <a:spcAft>
                <a:spcPts val="0"/>
              </a:spcAft>
              <a:buClr>
                <a:schemeClr val="lt1"/>
              </a:buClr>
              <a:buSzPts val="2200"/>
              <a:buNone/>
              <a:defRPr sz="2200">
                <a:solidFill>
                  <a:schemeClr val="lt1"/>
                </a:solidFill>
              </a:defRPr>
            </a:lvl7pPr>
            <a:lvl8pPr lvl="7" rtl="0">
              <a:lnSpc>
                <a:spcPct val="115000"/>
              </a:lnSpc>
              <a:spcBef>
                <a:spcPts val="0"/>
              </a:spcBef>
              <a:spcAft>
                <a:spcPts val="0"/>
              </a:spcAft>
              <a:buClr>
                <a:schemeClr val="lt1"/>
              </a:buClr>
              <a:buSzPts val="2200"/>
              <a:buNone/>
              <a:defRPr sz="2200">
                <a:solidFill>
                  <a:schemeClr val="lt1"/>
                </a:solidFill>
              </a:defRPr>
            </a:lvl8pPr>
            <a:lvl9pPr lvl="8" rtl="0">
              <a:lnSpc>
                <a:spcPct val="115000"/>
              </a:lnSpc>
              <a:spcBef>
                <a:spcPts val="0"/>
              </a:spcBef>
              <a:spcAft>
                <a:spcPts val="0"/>
              </a:spcAft>
              <a:buClr>
                <a:schemeClr val="lt1"/>
              </a:buClr>
              <a:buSzPts val="2200"/>
              <a:buNone/>
              <a:defRPr sz="2200">
                <a:solidFill>
                  <a:schemeClr val="lt1"/>
                </a:solidFill>
              </a:defRPr>
            </a:lvl9pPr>
          </a:lstStyle>
          <a:p/>
        </p:txBody>
      </p:sp>
      <p:pic>
        <p:nvPicPr>
          <p:cNvPr id="472" name="Google Shape;472;p108"/>
          <p:cNvPicPr preferRelativeResize="0"/>
          <p:nvPr/>
        </p:nvPicPr>
        <p:blipFill>
          <a:blip r:embed="rId3">
            <a:alphaModFix/>
          </a:blip>
          <a:stretch>
            <a:fillRect/>
          </a:stretch>
        </p:blipFill>
        <p:spPr>
          <a:xfrm>
            <a:off x="7902613" y="4862507"/>
            <a:ext cx="2486174" cy="15025"/>
          </a:xfrm>
          <a:prstGeom prst="rect">
            <a:avLst/>
          </a:prstGeom>
          <a:noFill/>
          <a:ln>
            <a:noFill/>
          </a:ln>
        </p:spPr>
      </p:pic>
      <p:pic>
        <p:nvPicPr>
          <p:cNvPr id="473" name="Google Shape;473;p108"/>
          <p:cNvPicPr preferRelativeResize="0"/>
          <p:nvPr/>
        </p:nvPicPr>
        <p:blipFill rotWithShape="1">
          <a:blip r:embed="rId4">
            <a:alphaModFix/>
          </a:blip>
          <a:srcRect b="0" l="0" r="10" t="0"/>
          <a:stretch/>
        </p:blipFill>
        <p:spPr>
          <a:xfrm>
            <a:off x="8328225" y="4915274"/>
            <a:ext cx="657597" cy="169550"/>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People Gradient">
  <p:cSld name="ONE_COLUMN_TEXT_1_1_1_1">
    <p:spTree>
      <p:nvGrpSpPr>
        <p:cNvPr id="474" name="Shape 474"/>
        <p:cNvGrpSpPr/>
        <p:nvPr/>
      </p:nvGrpSpPr>
      <p:grpSpPr>
        <a:xfrm>
          <a:off x="0" y="0"/>
          <a:ext cx="0" cy="0"/>
          <a:chOff x="0" y="0"/>
          <a:chExt cx="0" cy="0"/>
        </a:xfrm>
      </p:grpSpPr>
      <p:pic>
        <p:nvPicPr>
          <p:cNvPr id="475" name="Google Shape;475;p109"/>
          <p:cNvPicPr preferRelativeResize="0"/>
          <p:nvPr/>
        </p:nvPicPr>
        <p:blipFill>
          <a:blip r:embed="rId2">
            <a:alphaModFix/>
          </a:blip>
          <a:stretch>
            <a:fillRect/>
          </a:stretch>
        </p:blipFill>
        <p:spPr>
          <a:xfrm>
            <a:off x="5888100" y="0"/>
            <a:ext cx="3314700" cy="5143500"/>
          </a:xfrm>
          <a:prstGeom prst="rect">
            <a:avLst/>
          </a:prstGeom>
          <a:noFill/>
          <a:ln>
            <a:noFill/>
          </a:ln>
        </p:spPr>
      </p:pic>
      <p:sp>
        <p:nvSpPr>
          <p:cNvPr id="476" name="Google Shape;476;p109"/>
          <p:cNvSpPr txBox="1"/>
          <p:nvPr>
            <p:ph idx="1" type="body"/>
          </p:nvPr>
        </p:nvSpPr>
        <p:spPr>
          <a:xfrm>
            <a:off x="220525" y="522600"/>
            <a:ext cx="55329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477" name="Google Shape;477;p109"/>
          <p:cNvSpPr txBox="1"/>
          <p:nvPr>
            <p:ph type="title"/>
          </p:nvPr>
        </p:nvSpPr>
        <p:spPr>
          <a:xfrm>
            <a:off x="6564475" y="462375"/>
            <a:ext cx="2111100" cy="1466100"/>
          </a:xfrm>
          <a:prstGeom prst="rect">
            <a:avLst/>
          </a:prstGeom>
        </p:spPr>
        <p:txBody>
          <a:bodyPr anchorCtr="0" anchor="ctr" bIns="91425" lIns="91425" spcFirstLastPara="1" rIns="91425" wrap="square" tIns="91425">
            <a:noAutofit/>
          </a:bodyPr>
          <a:lstStyle>
            <a:lvl1pPr lvl="0" rtl="0" algn="r">
              <a:lnSpc>
                <a:spcPct val="115000"/>
              </a:lnSpc>
              <a:spcBef>
                <a:spcPts val="0"/>
              </a:spcBef>
              <a:spcAft>
                <a:spcPts val="0"/>
              </a:spcAft>
              <a:buClr>
                <a:schemeClr val="lt1"/>
              </a:buClr>
              <a:buSzPts val="2400"/>
              <a:buNone/>
              <a:defRPr sz="2400">
                <a:solidFill>
                  <a:schemeClr val="lt1"/>
                </a:solidFill>
              </a:defRPr>
            </a:lvl1pPr>
            <a:lvl2pPr lvl="1" rtl="0">
              <a:lnSpc>
                <a:spcPct val="115000"/>
              </a:lnSpc>
              <a:spcBef>
                <a:spcPts val="0"/>
              </a:spcBef>
              <a:spcAft>
                <a:spcPts val="0"/>
              </a:spcAft>
              <a:buClr>
                <a:schemeClr val="lt1"/>
              </a:buClr>
              <a:buSzPts val="2200"/>
              <a:buNone/>
              <a:defRPr sz="2200">
                <a:solidFill>
                  <a:schemeClr val="lt1"/>
                </a:solidFill>
              </a:defRPr>
            </a:lvl2pPr>
            <a:lvl3pPr lvl="2" rtl="0">
              <a:lnSpc>
                <a:spcPct val="115000"/>
              </a:lnSpc>
              <a:spcBef>
                <a:spcPts val="0"/>
              </a:spcBef>
              <a:spcAft>
                <a:spcPts val="0"/>
              </a:spcAft>
              <a:buClr>
                <a:schemeClr val="lt1"/>
              </a:buClr>
              <a:buSzPts val="2200"/>
              <a:buNone/>
              <a:defRPr sz="2200">
                <a:solidFill>
                  <a:schemeClr val="lt1"/>
                </a:solidFill>
              </a:defRPr>
            </a:lvl3pPr>
            <a:lvl4pPr lvl="3" rtl="0">
              <a:lnSpc>
                <a:spcPct val="115000"/>
              </a:lnSpc>
              <a:spcBef>
                <a:spcPts val="0"/>
              </a:spcBef>
              <a:spcAft>
                <a:spcPts val="0"/>
              </a:spcAft>
              <a:buClr>
                <a:schemeClr val="lt1"/>
              </a:buClr>
              <a:buSzPts val="2200"/>
              <a:buNone/>
              <a:defRPr sz="2200">
                <a:solidFill>
                  <a:schemeClr val="lt1"/>
                </a:solidFill>
              </a:defRPr>
            </a:lvl4pPr>
            <a:lvl5pPr lvl="4" rtl="0">
              <a:lnSpc>
                <a:spcPct val="115000"/>
              </a:lnSpc>
              <a:spcBef>
                <a:spcPts val="0"/>
              </a:spcBef>
              <a:spcAft>
                <a:spcPts val="0"/>
              </a:spcAft>
              <a:buClr>
                <a:schemeClr val="lt1"/>
              </a:buClr>
              <a:buSzPts val="2200"/>
              <a:buNone/>
              <a:defRPr sz="2200">
                <a:solidFill>
                  <a:schemeClr val="lt1"/>
                </a:solidFill>
              </a:defRPr>
            </a:lvl5pPr>
            <a:lvl6pPr lvl="5" rtl="0">
              <a:lnSpc>
                <a:spcPct val="115000"/>
              </a:lnSpc>
              <a:spcBef>
                <a:spcPts val="0"/>
              </a:spcBef>
              <a:spcAft>
                <a:spcPts val="0"/>
              </a:spcAft>
              <a:buClr>
                <a:schemeClr val="lt1"/>
              </a:buClr>
              <a:buSzPts val="2200"/>
              <a:buNone/>
              <a:defRPr sz="2200">
                <a:solidFill>
                  <a:schemeClr val="lt1"/>
                </a:solidFill>
              </a:defRPr>
            </a:lvl6pPr>
            <a:lvl7pPr lvl="6" rtl="0">
              <a:lnSpc>
                <a:spcPct val="115000"/>
              </a:lnSpc>
              <a:spcBef>
                <a:spcPts val="0"/>
              </a:spcBef>
              <a:spcAft>
                <a:spcPts val="0"/>
              </a:spcAft>
              <a:buClr>
                <a:schemeClr val="lt1"/>
              </a:buClr>
              <a:buSzPts val="2200"/>
              <a:buNone/>
              <a:defRPr sz="2200">
                <a:solidFill>
                  <a:schemeClr val="lt1"/>
                </a:solidFill>
              </a:defRPr>
            </a:lvl7pPr>
            <a:lvl8pPr lvl="7" rtl="0">
              <a:lnSpc>
                <a:spcPct val="115000"/>
              </a:lnSpc>
              <a:spcBef>
                <a:spcPts val="0"/>
              </a:spcBef>
              <a:spcAft>
                <a:spcPts val="0"/>
              </a:spcAft>
              <a:buClr>
                <a:schemeClr val="lt1"/>
              </a:buClr>
              <a:buSzPts val="2200"/>
              <a:buNone/>
              <a:defRPr sz="2200">
                <a:solidFill>
                  <a:schemeClr val="lt1"/>
                </a:solidFill>
              </a:defRPr>
            </a:lvl8pPr>
            <a:lvl9pPr lvl="8" rtl="0">
              <a:lnSpc>
                <a:spcPct val="115000"/>
              </a:lnSpc>
              <a:spcBef>
                <a:spcPts val="0"/>
              </a:spcBef>
              <a:spcAft>
                <a:spcPts val="0"/>
              </a:spcAft>
              <a:buClr>
                <a:schemeClr val="lt1"/>
              </a:buClr>
              <a:buSzPts val="2200"/>
              <a:buNone/>
              <a:defRPr sz="2200">
                <a:solidFill>
                  <a:schemeClr val="lt1"/>
                </a:solidFill>
              </a:defRPr>
            </a:lvl9pPr>
          </a:lstStyle>
          <a:p/>
        </p:txBody>
      </p:sp>
      <p:pic>
        <p:nvPicPr>
          <p:cNvPr id="478" name="Google Shape;478;p109"/>
          <p:cNvPicPr preferRelativeResize="0"/>
          <p:nvPr/>
        </p:nvPicPr>
        <p:blipFill>
          <a:blip r:embed="rId3">
            <a:alphaModFix/>
          </a:blip>
          <a:stretch>
            <a:fillRect/>
          </a:stretch>
        </p:blipFill>
        <p:spPr>
          <a:xfrm>
            <a:off x="7902613" y="4862507"/>
            <a:ext cx="2486174" cy="15025"/>
          </a:xfrm>
          <a:prstGeom prst="rect">
            <a:avLst/>
          </a:prstGeom>
          <a:noFill/>
          <a:ln>
            <a:noFill/>
          </a:ln>
        </p:spPr>
      </p:pic>
      <p:pic>
        <p:nvPicPr>
          <p:cNvPr id="479" name="Google Shape;479;p109"/>
          <p:cNvPicPr preferRelativeResize="0"/>
          <p:nvPr/>
        </p:nvPicPr>
        <p:blipFill rotWithShape="1">
          <a:blip r:embed="rId4">
            <a:alphaModFix/>
          </a:blip>
          <a:srcRect b="0" l="0" r="10" t="0"/>
          <a:stretch/>
        </p:blipFill>
        <p:spPr>
          <a:xfrm>
            <a:off x="8328225" y="4915274"/>
            <a:ext cx="657597" cy="169550"/>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Science Gradient">
  <p:cSld name="ONE_COLUMN_TEXT_1_1_1_1_1">
    <p:spTree>
      <p:nvGrpSpPr>
        <p:cNvPr id="480" name="Shape 480"/>
        <p:cNvGrpSpPr/>
        <p:nvPr/>
      </p:nvGrpSpPr>
      <p:grpSpPr>
        <a:xfrm>
          <a:off x="0" y="0"/>
          <a:ext cx="0" cy="0"/>
          <a:chOff x="0" y="0"/>
          <a:chExt cx="0" cy="0"/>
        </a:xfrm>
      </p:grpSpPr>
      <p:pic>
        <p:nvPicPr>
          <p:cNvPr id="481" name="Google Shape;481;p110"/>
          <p:cNvPicPr preferRelativeResize="0"/>
          <p:nvPr/>
        </p:nvPicPr>
        <p:blipFill>
          <a:blip r:embed="rId2">
            <a:alphaModFix/>
          </a:blip>
          <a:stretch>
            <a:fillRect/>
          </a:stretch>
        </p:blipFill>
        <p:spPr>
          <a:xfrm>
            <a:off x="5828569" y="0"/>
            <a:ext cx="3338513" cy="5143500"/>
          </a:xfrm>
          <a:prstGeom prst="rect">
            <a:avLst/>
          </a:prstGeom>
          <a:noFill/>
          <a:ln>
            <a:noFill/>
          </a:ln>
        </p:spPr>
      </p:pic>
      <p:sp>
        <p:nvSpPr>
          <p:cNvPr id="482" name="Google Shape;482;p110"/>
          <p:cNvSpPr txBox="1"/>
          <p:nvPr>
            <p:ph idx="1" type="body"/>
          </p:nvPr>
        </p:nvSpPr>
        <p:spPr>
          <a:xfrm>
            <a:off x="324650" y="579400"/>
            <a:ext cx="55329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483" name="Google Shape;483;p110"/>
          <p:cNvSpPr txBox="1"/>
          <p:nvPr>
            <p:ph type="title"/>
          </p:nvPr>
        </p:nvSpPr>
        <p:spPr>
          <a:xfrm>
            <a:off x="6564475" y="462375"/>
            <a:ext cx="2111100" cy="1466100"/>
          </a:xfrm>
          <a:prstGeom prst="rect">
            <a:avLst/>
          </a:prstGeom>
        </p:spPr>
        <p:txBody>
          <a:bodyPr anchorCtr="0" anchor="ctr" bIns="91425" lIns="91425" spcFirstLastPara="1" rIns="91425" wrap="square" tIns="91425">
            <a:noAutofit/>
          </a:bodyPr>
          <a:lstStyle>
            <a:lvl1pPr lvl="0" rtl="0" algn="r">
              <a:lnSpc>
                <a:spcPct val="115000"/>
              </a:lnSpc>
              <a:spcBef>
                <a:spcPts val="0"/>
              </a:spcBef>
              <a:spcAft>
                <a:spcPts val="0"/>
              </a:spcAft>
              <a:buClr>
                <a:schemeClr val="lt1"/>
              </a:buClr>
              <a:buSzPts val="2400"/>
              <a:buNone/>
              <a:defRPr sz="2400">
                <a:solidFill>
                  <a:schemeClr val="lt1"/>
                </a:solidFill>
              </a:defRPr>
            </a:lvl1pPr>
            <a:lvl2pPr lvl="1" rtl="0">
              <a:lnSpc>
                <a:spcPct val="115000"/>
              </a:lnSpc>
              <a:spcBef>
                <a:spcPts val="0"/>
              </a:spcBef>
              <a:spcAft>
                <a:spcPts val="0"/>
              </a:spcAft>
              <a:buClr>
                <a:schemeClr val="lt1"/>
              </a:buClr>
              <a:buSzPts val="2200"/>
              <a:buNone/>
              <a:defRPr sz="2200">
                <a:solidFill>
                  <a:schemeClr val="lt1"/>
                </a:solidFill>
              </a:defRPr>
            </a:lvl2pPr>
            <a:lvl3pPr lvl="2" rtl="0">
              <a:lnSpc>
                <a:spcPct val="115000"/>
              </a:lnSpc>
              <a:spcBef>
                <a:spcPts val="0"/>
              </a:spcBef>
              <a:spcAft>
                <a:spcPts val="0"/>
              </a:spcAft>
              <a:buClr>
                <a:schemeClr val="lt1"/>
              </a:buClr>
              <a:buSzPts val="2200"/>
              <a:buNone/>
              <a:defRPr sz="2200">
                <a:solidFill>
                  <a:schemeClr val="lt1"/>
                </a:solidFill>
              </a:defRPr>
            </a:lvl3pPr>
            <a:lvl4pPr lvl="3" rtl="0">
              <a:lnSpc>
                <a:spcPct val="115000"/>
              </a:lnSpc>
              <a:spcBef>
                <a:spcPts val="0"/>
              </a:spcBef>
              <a:spcAft>
                <a:spcPts val="0"/>
              </a:spcAft>
              <a:buClr>
                <a:schemeClr val="lt1"/>
              </a:buClr>
              <a:buSzPts val="2200"/>
              <a:buNone/>
              <a:defRPr sz="2200">
                <a:solidFill>
                  <a:schemeClr val="lt1"/>
                </a:solidFill>
              </a:defRPr>
            </a:lvl4pPr>
            <a:lvl5pPr lvl="4" rtl="0">
              <a:lnSpc>
                <a:spcPct val="115000"/>
              </a:lnSpc>
              <a:spcBef>
                <a:spcPts val="0"/>
              </a:spcBef>
              <a:spcAft>
                <a:spcPts val="0"/>
              </a:spcAft>
              <a:buClr>
                <a:schemeClr val="lt1"/>
              </a:buClr>
              <a:buSzPts val="2200"/>
              <a:buNone/>
              <a:defRPr sz="2200">
                <a:solidFill>
                  <a:schemeClr val="lt1"/>
                </a:solidFill>
              </a:defRPr>
            </a:lvl5pPr>
            <a:lvl6pPr lvl="5" rtl="0">
              <a:lnSpc>
                <a:spcPct val="115000"/>
              </a:lnSpc>
              <a:spcBef>
                <a:spcPts val="0"/>
              </a:spcBef>
              <a:spcAft>
                <a:spcPts val="0"/>
              </a:spcAft>
              <a:buClr>
                <a:schemeClr val="lt1"/>
              </a:buClr>
              <a:buSzPts val="2200"/>
              <a:buNone/>
              <a:defRPr sz="2200">
                <a:solidFill>
                  <a:schemeClr val="lt1"/>
                </a:solidFill>
              </a:defRPr>
            </a:lvl6pPr>
            <a:lvl7pPr lvl="6" rtl="0">
              <a:lnSpc>
                <a:spcPct val="115000"/>
              </a:lnSpc>
              <a:spcBef>
                <a:spcPts val="0"/>
              </a:spcBef>
              <a:spcAft>
                <a:spcPts val="0"/>
              </a:spcAft>
              <a:buClr>
                <a:schemeClr val="lt1"/>
              </a:buClr>
              <a:buSzPts val="2200"/>
              <a:buNone/>
              <a:defRPr sz="2200">
                <a:solidFill>
                  <a:schemeClr val="lt1"/>
                </a:solidFill>
              </a:defRPr>
            </a:lvl7pPr>
            <a:lvl8pPr lvl="7" rtl="0">
              <a:lnSpc>
                <a:spcPct val="115000"/>
              </a:lnSpc>
              <a:spcBef>
                <a:spcPts val="0"/>
              </a:spcBef>
              <a:spcAft>
                <a:spcPts val="0"/>
              </a:spcAft>
              <a:buClr>
                <a:schemeClr val="lt1"/>
              </a:buClr>
              <a:buSzPts val="2200"/>
              <a:buNone/>
              <a:defRPr sz="2200">
                <a:solidFill>
                  <a:schemeClr val="lt1"/>
                </a:solidFill>
              </a:defRPr>
            </a:lvl8pPr>
            <a:lvl9pPr lvl="8" rtl="0">
              <a:lnSpc>
                <a:spcPct val="115000"/>
              </a:lnSpc>
              <a:spcBef>
                <a:spcPts val="0"/>
              </a:spcBef>
              <a:spcAft>
                <a:spcPts val="0"/>
              </a:spcAft>
              <a:buClr>
                <a:schemeClr val="lt1"/>
              </a:buClr>
              <a:buSzPts val="2200"/>
              <a:buNone/>
              <a:defRPr sz="2200">
                <a:solidFill>
                  <a:schemeClr val="lt1"/>
                </a:solidFill>
              </a:defRPr>
            </a:lvl9pPr>
          </a:lstStyle>
          <a:p/>
        </p:txBody>
      </p:sp>
      <p:pic>
        <p:nvPicPr>
          <p:cNvPr id="484" name="Google Shape;484;p110"/>
          <p:cNvPicPr preferRelativeResize="0"/>
          <p:nvPr/>
        </p:nvPicPr>
        <p:blipFill>
          <a:blip r:embed="rId3">
            <a:alphaModFix/>
          </a:blip>
          <a:stretch>
            <a:fillRect/>
          </a:stretch>
        </p:blipFill>
        <p:spPr>
          <a:xfrm>
            <a:off x="7902613" y="4862507"/>
            <a:ext cx="2486174" cy="15025"/>
          </a:xfrm>
          <a:prstGeom prst="rect">
            <a:avLst/>
          </a:prstGeom>
          <a:noFill/>
          <a:ln>
            <a:noFill/>
          </a:ln>
        </p:spPr>
      </p:pic>
      <p:pic>
        <p:nvPicPr>
          <p:cNvPr id="485" name="Google Shape;485;p110"/>
          <p:cNvPicPr preferRelativeResize="0"/>
          <p:nvPr/>
        </p:nvPicPr>
        <p:blipFill rotWithShape="1">
          <a:blip r:embed="rId4">
            <a:alphaModFix/>
          </a:blip>
          <a:srcRect b="0" l="0" r="10" t="0"/>
          <a:stretch/>
        </p:blipFill>
        <p:spPr>
          <a:xfrm>
            <a:off x="8328225" y="4915274"/>
            <a:ext cx="657597" cy="169550"/>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w/ Text Left">
  <p:cSld name="CUSTOM_12">
    <p:bg>
      <p:bgPr>
        <a:blipFill>
          <a:blip r:embed="rId2">
            <a:alphaModFix/>
          </a:blip>
          <a:stretch>
            <a:fillRect/>
          </a:stretch>
        </a:blipFill>
      </p:bgPr>
    </p:bg>
    <p:spTree>
      <p:nvGrpSpPr>
        <p:cNvPr id="486" name="Shape 486"/>
        <p:cNvGrpSpPr/>
        <p:nvPr/>
      </p:nvGrpSpPr>
      <p:grpSpPr>
        <a:xfrm>
          <a:off x="0" y="0"/>
          <a:ext cx="0" cy="0"/>
          <a:chOff x="0" y="0"/>
          <a:chExt cx="0" cy="0"/>
        </a:xfrm>
      </p:grpSpPr>
      <p:sp>
        <p:nvSpPr>
          <p:cNvPr id="487" name="Google Shape;487;p111"/>
          <p:cNvSpPr/>
          <p:nvPr>
            <p:ph idx="2" type="pic"/>
          </p:nvPr>
        </p:nvSpPr>
        <p:spPr>
          <a:xfrm>
            <a:off x="376000" y="0"/>
            <a:ext cx="5143500" cy="5143500"/>
          </a:xfrm>
          <a:prstGeom prst="rect">
            <a:avLst/>
          </a:prstGeom>
          <a:noFill/>
          <a:ln>
            <a:noFill/>
          </a:ln>
        </p:spPr>
      </p:sp>
      <p:sp>
        <p:nvSpPr>
          <p:cNvPr id="488" name="Google Shape;488;p111"/>
          <p:cNvSpPr txBox="1"/>
          <p:nvPr>
            <p:ph type="title"/>
          </p:nvPr>
        </p:nvSpPr>
        <p:spPr>
          <a:xfrm>
            <a:off x="5695350" y="284000"/>
            <a:ext cx="2986200" cy="957600"/>
          </a:xfrm>
          <a:prstGeom prst="rect">
            <a:avLst/>
          </a:prstGeom>
        </p:spPr>
        <p:txBody>
          <a:bodyPr anchorCtr="0" anchor="ctr" bIns="91425" lIns="91425" spcFirstLastPara="1" rIns="91425" wrap="square" tIns="91425">
            <a:noAutofit/>
          </a:bodyPr>
          <a:lstStyle>
            <a:lvl1pPr lvl="0" rtl="0">
              <a:spcBef>
                <a:spcPts val="0"/>
              </a:spcBef>
              <a:spcAft>
                <a:spcPts val="0"/>
              </a:spcAft>
              <a:buSzPts val="26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89" name="Google Shape;489;p111"/>
          <p:cNvSpPr txBox="1"/>
          <p:nvPr>
            <p:ph idx="1" type="subTitle"/>
          </p:nvPr>
        </p:nvSpPr>
        <p:spPr>
          <a:xfrm>
            <a:off x="5695350" y="1241600"/>
            <a:ext cx="2986200" cy="8064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Font typeface="Poppins Light"/>
              <a:buNone/>
              <a:defRPr sz="1600">
                <a:latin typeface="Poppins Light"/>
                <a:ea typeface="Poppins Light"/>
                <a:cs typeface="Poppins Light"/>
                <a:sym typeface="Poppins Light"/>
              </a:defRPr>
            </a:lvl1pPr>
            <a:lvl2pPr lvl="1" rtl="0">
              <a:spcBef>
                <a:spcPts val="0"/>
              </a:spcBef>
              <a:spcAft>
                <a:spcPts val="0"/>
              </a:spcAft>
              <a:buSzPts val="1600"/>
              <a:buFont typeface="Poppins Light"/>
              <a:buNone/>
              <a:defRPr sz="1600">
                <a:latin typeface="Poppins Light"/>
                <a:ea typeface="Poppins Light"/>
                <a:cs typeface="Poppins Light"/>
                <a:sym typeface="Poppins Light"/>
              </a:defRPr>
            </a:lvl2pPr>
            <a:lvl3pPr lvl="2" rtl="0">
              <a:spcBef>
                <a:spcPts val="0"/>
              </a:spcBef>
              <a:spcAft>
                <a:spcPts val="0"/>
              </a:spcAft>
              <a:buSzPts val="1600"/>
              <a:buFont typeface="Poppins Light"/>
              <a:buNone/>
              <a:defRPr sz="1600">
                <a:latin typeface="Poppins Light"/>
                <a:ea typeface="Poppins Light"/>
                <a:cs typeface="Poppins Light"/>
                <a:sym typeface="Poppins Light"/>
              </a:defRPr>
            </a:lvl3pPr>
            <a:lvl4pPr lvl="3" rtl="0">
              <a:spcBef>
                <a:spcPts val="0"/>
              </a:spcBef>
              <a:spcAft>
                <a:spcPts val="0"/>
              </a:spcAft>
              <a:buSzPts val="1600"/>
              <a:buFont typeface="Poppins Light"/>
              <a:buNone/>
              <a:defRPr sz="1600">
                <a:latin typeface="Poppins Light"/>
                <a:ea typeface="Poppins Light"/>
                <a:cs typeface="Poppins Light"/>
                <a:sym typeface="Poppins Light"/>
              </a:defRPr>
            </a:lvl4pPr>
            <a:lvl5pPr lvl="4" rtl="0">
              <a:spcBef>
                <a:spcPts val="0"/>
              </a:spcBef>
              <a:spcAft>
                <a:spcPts val="0"/>
              </a:spcAft>
              <a:buSzPts val="1600"/>
              <a:buFont typeface="Poppins Light"/>
              <a:buNone/>
              <a:defRPr sz="1600">
                <a:latin typeface="Poppins Light"/>
                <a:ea typeface="Poppins Light"/>
                <a:cs typeface="Poppins Light"/>
                <a:sym typeface="Poppins Light"/>
              </a:defRPr>
            </a:lvl5pPr>
            <a:lvl6pPr lvl="5" rtl="0">
              <a:spcBef>
                <a:spcPts val="0"/>
              </a:spcBef>
              <a:spcAft>
                <a:spcPts val="0"/>
              </a:spcAft>
              <a:buSzPts val="1600"/>
              <a:buFont typeface="Poppins Light"/>
              <a:buNone/>
              <a:defRPr sz="1600">
                <a:latin typeface="Poppins Light"/>
                <a:ea typeface="Poppins Light"/>
                <a:cs typeface="Poppins Light"/>
                <a:sym typeface="Poppins Light"/>
              </a:defRPr>
            </a:lvl6pPr>
            <a:lvl7pPr lvl="6" rtl="0">
              <a:spcBef>
                <a:spcPts val="0"/>
              </a:spcBef>
              <a:spcAft>
                <a:spcPts val="0"/>
              </a:spcAft>
              <a:buSzPts val="1600"/>
              <a:buFont typeface="Poppins Light"/>
              <a:buNone/>
              <a:defRPr sz="1600">
                <a:latin typeface="Poppins Light"/>
                <a:ea typeface="Poppins Light"/>
                <a:cs typeface="Poppins Light"/>
                <a:sym typeface="Poppins Light"/>
              </a:defRPr>
            </a:lvl7pPr>
            <a:lvl8pPr lvl="7" rtl="0">
              <a:spcBef>
                <a:spcPts val="0"/>
              </a:spcBef>
              <a:spcAft>
                <a:spcPts val="0"/>
              </a:spcAft>
              <a:buSzPts val="1600"/>
              <a:buFont typeface="Poppins Light"/>
              <a:buNone/>
              <a:defRPr sz="1600">
                <a:latin typeface="Poppins Light"/>
                <a:ea typeface="Poppins Light"/>
                <a:cs typeface="Poppins Light"/>
                <a:sym typeface="Poppins Light"/>
              </a:defRPr>
            </a:lvl8pPr>
            <a:lvl9pPr lvl="8" rtl="0">
              <a:spcBef>
                <a:spcPts val="0"/>
              </a:spcBef>
              <a:spcAft>
                <a:spcPts val="0"/>
              </a:spcAft>
              <a:buSzPts val="1600"/>
              <a:buFont typeface="Poppins Light"/>
              <a:buNone/>
              <a:defRPr sz="1600">
                <a:latin typeface="Poppins Light"/>
                <a:ea typeface="Poppins Light"/>
                <a:cs typeface="Poppins Light"/>
                <a:sym typeface="Poppins Light"/>
              </a:defRPr>
            </a:lvl9pPr>
          </a:lstStyle>
          <a:p/>
        </p:txBody>
      </p:sp>
      <p:pic>
        <p:nvPicPr>
          <p:cNvPr id="490" name="Google Shape;490;p111"/>
          <p:cNvPicPr preferRelativeResize="0"/>
          <p:nvPr/>
        </p:nvPicPr>
        <p:blipFill>
          <a:blip r:embed="rId3">
            <a:alphaModFix/>
          </a:blip>
          <a:stretch>
            <a:fillRect/>
          </a:stretch>
        </p:blipFill>
        <p:spPr>
          <a:xfrm>
            <a:off x="83075" y="4835775"/>
            <a:ext cx="206025" cy="206025"/>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w/ Text Right">
  <p:cSld name="CUSTOM_12_1">
    <p:bg>
      <p:bgPr>
        <a:solidFill>
          <a:schemeClr val="lt1"/>
        </a:solidFill>
      </p:bgPr>
    </p:bg>
    <p:spTree>
      <p:nvGrpSpPr>
        <p:cNvPr id="491" name="Shape 491"/>
        <p:cNvGrpSpPr/>
        <p:nvPr/>
      </p:nvGrpSpPr>
      <p:grpSpPr>
        <a:xfrm>
          <a:off x="0" y="0"/>
          <a:ext cx="0" cy="0"/>
          <a:chOff x="0" y="0"/>
          <a:chExt cx="0" cy="0"/>
        </a:xfrm>
      </p:grpSpPr>
      <p:pic>
        <p:nvPicPr>
          <p:cNvPr id="492" name="Google Shape;492;p112"/>
          <p:cNvPicPr preferRelativeResize="0"/>
          <p:nvPr/>
        </p:nvPicPr>
        <p:blipFill>
          <a:blip r:embed="rId2">
            <a:alphaModFix/>
          </a:blip>
          <a:stretch>
            <a:fillRect/>
          </a:stretch>
        </p:blipFill>
        <p:spPr>
          <a:xfrm>
            <a:off x="83075" y="4835775"/>
            <a:ext cx="206025" cy="206025"/>
          </a:xfrm>
          <a:prstGeom prst="rect">
            <a:avLst/>
          </a:prstGeom>
          <a:noFill/>
          <a:ln>
            <a:noFill/>
          </a:ln>
        </p:spPr>
      </p:pic>
      <p:pic>
        <p:nvPicPr>
          <p:cNvPr id="493" name="Google Shape;493;p112"/>
          <p:cNvPicPr preferRelativeResize="0"/>
          <p:nvPr/>
        </p:nvPicPr>
        <p:blipFill>
          <a:blip r:embed="rId3">
            <a:alphaModFix/>
          </a:blip>
          <a:stretch>
            <a:fillRect/>
          </a:stretch>
        </p:blipFill>
        <p:spPr>
          <a:xfrm>
            <a:off x="8772525" y="0"/>
            <a:ext cx="371470" cy="5143500"/>
          </a:xfrm>
          <a:prstGeom prst="rect">
            <a:avLst/>
          </a:prstGeom>
          <a:noFill/>
          <a:ln>
            <a:noFill/>
          </a:ln>
        </p:spPr>
      </p:pic>
      <p:pic>
        <p:nvPicPr>
          <p:cNvPr id="494" name="Google Shape;494;p112"/>
          <p:cNvPicPr preferRelativeResize="0"/>
          <p:nvPr/>
        </p:nvPicPr>
        <p:blipFill>
          <a:blip r:embed="rId2">
            <a:alphaModFix/>
          </a:blip>
          <a:stretch>
            <a:fillRect/>
          </a:stretch>
        </p:blipFill>
        <p:spPr>
          <a:xfrm>
            <a:off x="8855250" y="4835775"/>
            <a:ext cx="206025" cy="206025"/>
          </a:xfrm>
          <a:prstGeom prst="rect">
            <a:avLst/>
          </a:prstGeom>
          <a:noFill/>
          <a:ln>
            <a:noFill/>
          </a:ln>
        </p:spPr>
      </p:pic>
      <p:sp>
        <p:nvSpPr>
          <p:cNvPr id="495" name="Google Shape;495;p112"/>
          <p:cNvSpPr/>
          <p:nvPr>
            <p:ph idx="2" type="pic"/>
          </p:nvPr>
        </p:nvSpPr>
        <p:spPr>
          <a:xfrm>
            <a:off x="3629025" y="0"/>
            <a:ext cx="5143500" cy="5143500"/>
          </a:xfrm>
          <a:prstGeom prst="rect">
            <a:avLst/>
          </a:prstGeom>
          <a:noFill/>
          <a:ln>
            <a:noFill/>
          </a:ln>
        </p:spPr>
      </p:sp>
      <p:sp>
        <p:nvSpPr>
          <p:cNvPr id="496" name="Google Shape;496;p112"/>
          <p:cNvSpPr txBox="1"/>
          <p:nvPr>
            <p:ph type="title"/>
          </p:nvPr>
        </p:nvSpPr>
        <p:spPr>
          <a:xfrm>
            <a:off x="289100" y="349700"/>
            <a:ext cx="2986200" cy="957600"/>
          </a:xfrm>
          <a:prstGeom prst="rect">
            <a:avLst/>
          </a:prstGeom>
        </p:spPr>
        <p:txBody>
          <a:bodyPr anchorCtr="0" anchor="ctr" bIns="91425" lIns="91425" spcFirstLastPara="1" rIns="91425" wrap="square" tIns="91425">
            <a:noAutofit/>
          </a:bodyPr>
          <a:lstStyle>
            <a:lvl1pPr lvl="0" rtl="0">
              <a:spcBef>
                <a:spcPts val="0"/>
              </a:spcBef>
              <a:spcAft>
                <a:spcPts val="0"/>
              </a:spcAft>
              <a:buSzPts val="26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97" name="Google Shape;497;p112"/>
          <p:cNvSpPr txBox="1"/>
          <p:nvPr>
            <p:ph idx="1" type="subTitle"/>
          </p:nvPr>
        </p:nvSpPr>
        <p:spPr>
          <a:xfrm>
            <a:off x="289100" y="1307300"/>
            <a:ext cx="2986200" cy="8064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Font typeface="Poppins Light"/>
              <a:buNone/>
              <a:defRPr sz="1600">
                <a:latin typeface="Poppins Light"/>
                <a:ea typeface="Poppins Light"/>
                <a:cs typeface="Poppins Light"/>
                <a:sym typeface="Poppins Light"/>
              </a:defRPr>
            </a:lvl1pPr>
            <a:lvl2pPr lvl="1" rtl="0">
              <a:spcBef>
                <a:spcPts val="0"/>
              </a:spcBef>
              <a:spcAft>
                <a:spcPts val="0"/>
              </a:spcAft>
              <a:buSzPts val="1600"/>
              <a:buFont typeface="Poppins Light"/>
              <a:buNone/>
              <a:defRPr sz="1600">
                <a:latin typeface="Poppins Light"/>
                <a:ea typeface="Poppins Light"/>
                <a:cs typeface="Poppins Light"/>
                <a:sym typeface="Poppins Light"/>
              </a:defRPr>
            </a:lvl2pPr>
            <a:lvl3pPr lvl="2" rtl="0">
              <a:spcBef>
                <a:spcPts val="0"/>
              </a:spcBef>
              <a:spcAft>
                <a:spcPts val="0"/>
              </a:spcAft>
              <a:buSzPts val="1600"/>
              <a:buFont typeface="Poppins Light"/>
              <a:buNone/>
              <a:defRPr sz="1600">
                <a:latin typeface="Poppins Light"/>
                <a:ea typeface="Poppins Light"/>
                <a:cs typeface="Poppins Light"/>
                <a:sym typeface="Poppins Light"/>
              </a:defRPr>
            </a:lvl3pPr>
            <a:lvl4pPr lvl="3" rtl="0">
              <a:spcBef>
                <a:spcPts val="0"/>
              </a:spcBef>
              <a:spcAft>
                <a:spcPts val="0"/>
              </a:spcAft>
              <a:buSzPts val="1600"/>
              <a:buFont typeface="Poppins Light"/>
              <a:buNone/>
              <a:defRPr sz="1600">
                <a:latin typeface="Poppins Light"/>
                <a:ea typeface="Poppins Light"/>
                <a:cs typeface="Poppins Light"/>
                <a:sym typeface="Poppins Light"/>
              </a:defRPr>
            </a:lvl4pPr>
            <a:lvl5pPr lvl="4" rtl="0">
              <a:spcBef>
                <a:spcPts val="0"/>
              </a:spcBef>
              <a:spcAft>
                <a:spcPts val="0"/>
              </a:spcAft>
              <a:buSzPts val="1600"/>
              <a:buFont typeface="Poppins Light"/>
              <a:buNone/>
              <a:defRPr sz="1600">
                <a:latin typeface="Poppins Light"/>
                <a:ea typeface="Poppins Light"/>
                <a:cs typeface="Poppins Light"/>
                <a:sym typeface="Poppins Light"/>
              </a:defRPr>
            </a:lvl5pPr>
            <a:lvl6pPr lvl="5" rtl="0">
              <a:spcBef>
                <a:spcPts val="0"/>
              </a:spcBef>
              <a:spcAft>
                <a:spcPts val="0"/>
              </a:spcAft>
              <a:buSzPts val="1600"/>
              <a:buFont typeface="Poppins Light"/>
              <a:buNone/>
              <a:defRPr sz="1600">
                <a:latin typeface="Poppins Light"/>
                <a:ea typeface="Poppins Light"/>
                <a:cs typeface="Poppins Light"/>
                <a:sym typeface="Poppins Light"/>
              </a:defRPr>
            </a:lvl6pPr>
            <a:lvl7pPr lvl="6" rtl="0">
              <a:spcBef>
                <a:spcPts val="0"/>
              </a:spcBef>
              <a:spcAft>
                <a:spcPts val="0"/>
              </a:spcAft>
              <a:buSzPts val="1600"/>
              <a:buFont typeface="Poppins Light"/>
              <a:buNone/>
              <a:defRPr sz="1600">
                <a:latin typeface="Poppins Light"/>
                <a:ea typeface="Poppins Light"/>
                <a:cs typeface="Poppins Light"/>
                <a:sym typeface="Poppins Light"/>
              </a:defRPr>
            </a:lvl7pPr>
            <a:lvl8pPr lvl="7" rtl="0">
              <a:spcBef>
                <a:spcPts val="0"/>
              </a:spcBef>
              <a:spcAft>
                <a:spcPts val="0"/>
              </a:spcAft>
              <a:buSzPts val="1600"/>
              <a:buFont typeface="Poppins Light"/>
              <a:buNone/>
              <a:defRPr sz="1600">
                <a:latin typeface="Poppins Light"/>
                <a:ea typeface="Poppins Light"/>
                <a:cs typeface="Poppins Light"/>
                <a:sym typeface="Poppins Light"/>
              </a:defRPr>
            </a:lvl8pPr>
            <a:lvl9pPr lvl="8" rtl="0">
              <a:spcBef>
                <a:spcPts val="0"/>
              </a:spcBef>
              <a:spcAft>
                <a:spcPts val="0"/>
              </a:spcAft>
              <a:buSzPts val="1600"/>
              <a:buFont typeface="Poppins Light"/>
              <a:buNone/>
              <a:defRPr sz="1600">
                <a:latin typeface="Poppins Light"/>
                <a:ea typeface="Poppins Light"/>
                <a:cs typeface="Poppins Light"/>
                <a:sym typeface="Poppins Light"/>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oints - Horizontal">
  <p:cSld name="MAIN_POINT">
    <p:bg>
      <p:bgPr>
        <a:blipFill>
          <a:blip r:embed="rId2">
            <a:alphaModFix/>
          </a:blip>
          <a:stretch>
            <a:fillRect/>
          </a:stretch>
        </a:blipFill>
      </p:bgPr>
    </p:bg>
    <p:spTree>
      <p:nvGrpSpPr>
        <p:cNvPr id="498" name="Shape 498"/>
        <p:cNvGrpSpPr/>
        <p:nvPr/>
      </p:nvGrpSpPr>
      <p:grpSpPr>
        <a:xfrm>
          <a:off x="0" y="0"/>
          <a:ext cx="0" cy="0"/>
          <a:chOff x="0" y="0"/>
          <a:chExt cx="0" cy="0"/>
        </a:xfrm>
      </p:grpSpPr>
      <p:pic>
        <p:nvPicPr>
          <p:cNvPr id="499" name="Google Shape;499;p113"/>
          <p:cNvPicPr preferRelativeResize="0"/>
          <p:nvPr/>
        </p:nvPicPr>
        <p:blipFill>
          <a:blip r:embed="rId3">
            <a:alphaModFix/>
          </a:blip>
          <a:stretch>
            <a:fillRect/>
          </a:stretch>
        </p:blipFill>
        <p:spPr>
          <a:xfrm>
            <a:off x="223350" y="1729961"/>
            <a:ext cx="887749" cy="1697577"/>
          </a:xfrm>
          <a:prstGeom prst="rect">
            <a:avLst/>
          </a:prstGeom>
          <a:noFill/>
          <a:ln>
            <a:noFill/>
          </a:ln>
        </p:spPr>
      </p:pic>
      <p:pic>
        <p:nvPicPr>
          <p:cNvPr id="500" name="Google Shape;500;p113"/>
          <p:cNvPicPr preferRelativeResize="0"/>
          <p:nvPr/>
        </p:nvPicPr>
        <p:blipFill rotWithShape="1">
          <a:blip r:embed="rId4">
            <a:alphaModFix/>
          </a:blip>
          <a:srcRect b="43002" l="0" r="0" t="6494"/>
          <a:stretch/>
        </p:blipFill>
        <p:spPr>
          <a:xfrm>
            <a:off x="2956000" y="1729961"/>
            <a:ext cx="1283502" cy="1697577"/>
          </a:xfrm>
          <a:prstGeom prst="rect">
            <a:avLst/>
          </a:prstGeom>
          <a:noFill/>
          <a:ln>
            <a:noFill/>
          </a:ln>
        </p:spPr>
      </p:pic>
      <p:pic>
        <p:nvPicPr>
          <p:cNvPr id="501" name="Google Shape;501;p113"/>
          <p:cNvPicPr preferRelativeResize="0"/>
          <p:nvPr/>
        </p:nvPicPr>
        <p:blipFill rotWithShape="1">
          <a:blip r:embed="rId5">
            <a:alphaModFix/>
          </a:blip>
          <a:srcRect b="40323" l="0" r="0" t="6856"/>
          <a:stretch/>
        </p:blipFill>
        <p:spPr>
          <a:xfrm>
            <a:off x="5914800" y="1696850"/>
            <a:ext cx="1384292" cy="1763799"/>
          </a:xfrm>
          <a:prstGeom prst="rect">
            <a:avLst/>
          </a:prstGeom>
          <a:noFill/>
          <a:ln>
            <a:noFill/>
          </a:ln>
        </p:spPr>
      </p:pic>
      <p:sp>
        <p:nvSpPr>
          <p:cNvPr id="502" name="Google Shape;502;p113"/>
          <p:cNvSpPr txBox="1"/>
          <p:nvPr>
            <p:ph type="title"/>
          </p:nvPr>
        </p:nvSpPr>
        <p:spPr>
          <a:xfrm>
            <a:off x="468450" y="451500"/>
            <a:ext cx="8214900" cy="594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600"/>
              <a:buNone/>
              <a:defRPr>
                <a:solidFill>
                  <a:schemeClr val="lt1"/>
                </a:solidFill>
                <a:latin typeface="Poppins"/>
                <a:ea typeface="Poppins"/>
                <a:cs typeface="Poppins"/>
                <a:sym typeface="Poppins"/>
              </a:defRPr>
            </a:lvl1pPr>
            <a:lvl2pPr lvl="1" rtl="0">
              <a:spcBef>
                <a:spcPts val="0"/>
              </a:spcBef>
              <a:spcAft>
                <a:spcPts val="0"/>
              </a:spcAft>
              <a:buClr>
                <a:schemeClr val="lt1"/>
              </a:buClr>
              <a:buSzPts val="2800"/>
              <a:buNone/>
              <a:defRPr>
                <a:solidFill>
                  <a:schemeClr val="lt1"/>
                </a:solidFill>
                <a:latin typeface="Poppins"/>
                <a:ea typeface="Poppins"/>
                <a:cs typeface="Poppins"/>
                <a:sym typeface="Poppins"/>
              </a:defRPr>
            </a:lvl2pPr>
            <a:lvl3pPr lvl="2" rtl="0">
              <a:spcBef>
                <a:spcPts val="0"/>
              </a:spcBef>
              <a:spcAft>
                <a:spcPts val="0"/>
              </a:spcAft>
              <a:buClr>
                <a:schemeClr val="lt1"/>
              </a:buClr>
              <a:buSzPts val="2800"/>
              <a:buNone/>
              <a:defRPr>
                <a:solidFill>
                  <a:schemeClr val="lt1"/>
                </a:solidFill>
                <a:latin typeface="Poppins"/>
                <a:ea typeface="Poppins"/>
                <a:cs typeface="Poppins"/>
                <a:sym typeface="Poppins"/>
              </a:defRPr>
            </a:lvl3pPr>
            <a:lvl4pPr lvl="3" rtl="0">
              <a:spcBef>
                <a:spcPts val="0"/>
              </a:spcBef>
              <a:spcAft>
                <a:spcPts val="0"/>
              </a:spcAft>
              <a:buClr>
                <a:schemeClr val="lt1"/>
              </a:buClr>
              <a:buSzPts val="2800"/>
              <a:buNone/>
              <a:defRPr>
                <a:solidFill>
                  <a:schemeClr val="lt1"/>
                </a:solidFill>
                <a:latin typeface="Poppins"/>
                <a:ea typeface="Poppins"/>
                <a:cs typeface="Poppins"/>
                <a:sym typeface="Poppins"/>
              </a:defRPr>
            </a:lvl4pPr>
            <a:lvl5pPr lvl="4" rtl="0">
              <a:spcBef>
                <a:spcPts val="0"/>
              </a:spcBef>
              <a:spcAft>
                <a:spcPts val="0"/>
              </a:spcAft>
              <a:buClr>
                <a:schemeClr val="lt1"/>
              </a:buClr>
              <a:buSzPts val="2800"/>
              <a:buNone/>
              <a:defRPr>
                <a:solidFill>
                  <a:schemeClr val="lt1"/>
                </a:solidFill>
                <a:latin typeface="Poppins"/>
                <a:ea typeface="Poppins"/>
                <a:cs typeface="Poppins"/>
                <a:sym typeface="Poppins"/>
              </a:defRPr>
            </a:lvl5pPr>
            <a:lvl6pPr lvl="5" rtl="0">
              <a:spcBef>
                <a:spcPts val="0"/>
              </a:spcBef>
              <a:spcAft>
                <a:spcPts val="0"/>
              </a:spcAft>
              <a:buClr>
                <a:schemeClr val="lt1"/>
              </a:buClr>
              <a:buSzPts val="2800"/>
              <a:buNone/>
              <a:defRPr>
                <a:solidFill>
                  <a:schemeClr val="lt1"/>
                </a:solidFill>
                <a:latin typeface="Poppins"/>
                <a:ea typeface="Poppins"/>
                <a:cs typeface="Poppins"/>
                <a:sym typeface="Poppins"/>
              </a:defRPr>
            </a:lvl6pPr>
            <a:lvl7pPr lvl="6" rtl="0">
              <a:spcBef>
                <a:spcPts val="0"/>
              </a:spcBef>
              <a:spcAft>
                <a:spcPts val="0"/>
              </a:spcAft>
              <a:buClr>
                <a:schemeClr val="lt1"/>
              </a:buClr>
              <a:buSzPts val="2800"/>
              <a:buNone/>
              <a:defRPr>
                <a:solidFill>
                  <a:schemeClr val="lt1"/>
                </a:solidFill>
                <a:latin typeface="Poppins"/>
                <a:ea typeface="Poppins"/>
                <a:cs typeface="Poppins"/>
                <a:sym typeface="Poppins"/>
              </a:defRPr>
            </a:lvl7pPr>
            <a:lvl8pPr lvl="7" rtl="0">
              <a:spcBef>
                <a:spcPts val="0"/>
              </a:spcBef>
              <a:spcAft>
                <a:spcPts val="0"/>
              </a:spcAft>
              <a:buClr>
                <a:schemeClr val="lt1"/>
              </a:buClr>
              <a:buSzPts val="2800"/>
              <a:buNone/>
              <a:defRPr>
                <a:solidFill>
                  <a:schemeClr val="lt1"/>
                </a:solidFill>
                <a:latin typeface="Poppins"/>
                <a:ea typeface="Poppins"/>
                <a:cs typeface="Poppins"/>
                <a:sym typeface="Poppins"/>
              </a:defRPr>
            </a:lvl8pPr>
            <a:lvl9pPr lvl="8" rtl="0">
              <a:spcBef>
                <a:spcPts val="0"/>
              </a:spcBef>
              <a:spcAft>
                <a:spcPts val="0"/>
              </a:spcAft>
              <a:buClr>
                <a:schemeClr val="lt1"/>
              </a:buClr>
              <a:buSzPts val="2800"/>
              <a:buNone/>
              <a:defRPr>
                <a:solidFill>
                  <a:schemeClr val="lt1"/>
                </a:solidFill>
                <a:latin typeface="Poppins"/>
                <a:ea typeface="Poppins"/>
                <a:cs typeface="Poppins"/>
                <a:sym typeface="Poppins"/>
              </a:defRPr>
            </a:lvl9pPr>
          </a:lstStyle>
          <a:p/>
        </p:txBody>
      </p:sp>
      <p:sp>
        <p:nvSpPr>
          <p:cNvPr id="503" name="Google Shape;503;p113"/>
          <p:cNvSpPr txBox="1"/>
          <p:nvPr>
            <p:ph idx="1" type="subTitle"/>
          </p:nvPr>
        </p:nvSpPr>
        <p:spPr>
          <a:xfrm>
            <a:off x="1167450" y="1911900"/>
            <a:ext cx="1384200" cy="12990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200"/>
              <a:buNone/>
              <a:defRPr sz="1200">
                <a:solidFill>
                  <a:schemeClr val="lt1"/>
                </a:solidFill>
              </a:defRPr>
            </a:lvl2pPr>
            <a:lvl3pPr lvl="2" rtl="0">
              <a:spcBef>
                <a:spcPts val="0"/>
              </a:spcBef>
              <a:spcAft>
                <a:spcPts val="0"/>
              </a:spcAft>
              <a:buClr>
                <a:schemeClr val="lt1"/>
              </a:buClr>
              <a:buSzPts val="1200"/>
              <a:buNone/>
              <a:defRPr sz="1200">
                <a:solidFill>
                  <a:schemeClr val="lt1"/>
                </a:solidFill>
              </a:defRPr>
            </a:lvl3pPr>
            <a:lvl4pPr lvl="3" rtl="0">
              <a:spcBef>
                <a:spcPts val="0"/>
              </a:spcBef>
              <a:spcAft>
                <a:spcPts val="0"/>
              </a:spcAft>
              <a:buClr>
                <a:schemeClr val="lt1"/>
              </a:buClr>
              <a:buSzPts val="1200"/>
              <a:buNone/>
              <a:defRPr sz="1200">
                <a:solidFill>
                  <a:schemeClr val="lt1"/>
                </a:solidFill>
              </a:defRPr>
            </a:lvl4pPr>
            <a:lvl5pPr lvl="4" rtl="0">
              <a:spcBef>
                <a:spcPts val="0"/>
              </a:spcBef>
              <a:spcAft>
                <a:spcPts val="0"/>
              </a:spcAft>
              <a:buClr>
                <a:schemeClr val="lt1"/>
              </a:buClr>
              <a:buSzPts val="1200"/>
              <a:buNone/>
              <a:defRPr sz="1200">
                <a:solidFill>
                  <a:schemeClr val="lt1"/>
                </a:solidFill>
              </a:defRPr>
            </a:lvl5pPr>
            <a:lvl6pPr lvl="5" rtl="0">
              <a:spcBef>
                <a:spcPts val="0"/>
              </a:spcBef>
              <a:spcAft>
                <a:spcPts val="0"/>
              </a:spcAft>
              <a:buClr>
                <a:schemeClr val="lt1"/>
              </a:buClr>
              <a:buSzPts val="1200"/>
              <a:buNone/>
              <a:defRPr sz="1200">
                <a:solidFill>
                  <a:schemeClr val="lt1"/>
                </a:solidFill>
              </a:defRPr>
            </a:lvl6pPr>
            <a:lvl7pPr lvl="6" rtl="0">
              <a:spcBef>
                <a:spcPts val="0"/>
              </a:spcBef>
              <a:spcAft>
                <a:spcPts val="0"/>
              </a:spcAft>
              <a:buClr>
                <a:schemeClr val="lt1"/>
              </a:buClr>
              <a:buSzPts val="1200"/>
              <a:buNone/>
              <a:defRPr sz="1200">
                <a:solidFill>
                  <a:schemeClr val="lt1"/>
                </a:solidFill>
              </a:defRPr>
            </a:lvl7pPr>
            <a:lvl8pPr lvl="7" rtl="0">
              <a:spcBef>
                <a:spcPts val="0"/>
              </a:spcBef>
              <a:spcAft>
                <a:spcPts val="0"/>
              </a:spcAft>
              <a:buClr>
                <a:schemeClr val="lt1"/>
              </a:buClr>
              <a:buSzPts val="1200"/>
              <a:buNone/>
              <a:defRPr sz="1200">
                <a:solidFill>
                  <a:schemeClr val="lt1"/>
                </a:solidFill>
              </a:defRPr>
            </a:lvl8pPr>
            <a:lvl9pPr lvl="8" rtl="0">
              <a:spcBef>
                <a:spcPts val="0"/>
              </a:spcBef>
              <a:spcAft>
                <a:spcPts val="0"/>
              </a:spcAft>
              <a:buClr>
                <a:schemeClr val="lt1"/>
              </a:buClr>
              <a:buSzPts val="1200"/>
              <a:buNone/>
              <a:defRPr sz="1200">
                <a:solidFill>
                  <a:schemeClr val="lt1"/>
                </a:solidFill>
              </a:defRPr>
            </a:lvl9pPr>
          </a:lstStyle>
          <a:p/>
        </p:txBody>
      </p:sp>
      <p:sp>
        <p:nvSpPr>
          <p:cNvPr id="504" name="Google Shape;504;p113"/>
          <p:cNvSpPr txBox="1"/>
          <p:nvPr>
            <p:ph idx="2" type="subTitle"/>
          </p:nvPr>
        </p:nvSpPr>
        <p:spPr>
          <a:xfrm>
            <a:off x="4305475" y="1929250"/>
            <a:ext cx="1384200" cy="12990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200"/>
              <a:buNone/>
              <a:defRPr sz="1200">
                <a:solidFill>
                  <a:schemeClr val="lt1"/>
                </a:solidFill>
              </a:defRPr>
            </a:lvl2pPr>
            <a:lvl3pPr lvl="2" rtl="0">
              <a:spcBef>
                <a:spcPts val="0"/>
              </a:spcBef>
              <a:spcAft>
                <a:spcPts val="0"/>
              </a:spcAft>
              <a:buClr>
                <a:schemeClr val="lt1"/>
              </a:buClr>
              <a:buSzPts val="1200"/>
              <a:buNone/>
              <a:defRPr sz="1200">
                <a:solidFill>
                  <a:schemeClr val="lt1"/>
                </a:solidFill>
              </a:defRPr>
            </a:lvl3pPr>
            <a:lvl4pPr lvl="3" rtl="0">
              <a:spcBef>
                <a:spcPts val="0"/>
              </a:spcBef>
              <a:spcAft>
                <a:spcPts val="0"/>
              </a:spcAft>
              <a:buClr>
                <a:schemeClr val="lt1"/>
              </a:buClr>
              <a:buSzPts val="1200"/>
              <a:buNone/>
              <a:defRPr sz="1200">
                <a:solidFill>
                  <a:schemeClr val="lt1"/>
                </a:solidFill>
              </a:defRPr>
            </a:lvl4pPr>
            <a:lvl5pPr lvl="4" rtl="0">
              <a:spcBef>
                <a:spcPts val="0"/>
              </a:spcBef>
              <a:spcAft>
                <a:spcPts val="0"/>
              </a:spcAft>
              <a:buClr>
                <a:schemeClr val="lt1"/>
              </a:buClr>
              <a:buSzPts val="1200"/>
              <a:buNone/>
              <a:defRPr sz="1200">
                <a:solidFill>
                  <a:schemeClr val="lt1"/>
                </a:solidFill>
              </a:defRPr>
            </a:lvl5pPr>
            <a:lvl6pPr lvl="5" rtl="0">
              <a:spcBef>
                <a:spcPts val="0"/>
              </a:spcBef>
              <a:spcAft>
                <a:spcPts val="0"/>
              </a:spcAft>
              <a:buClr>
                <a:schemeClr val="lt1"/>
              </a:buClr>
              <a:buSzPts val="1200"/>
              <a:buNone/>
              <a:defRPr sz="1200">
                <a:solidFill>
                  <a:schemeClr val="lt1"/>
                </a:solidFill>
              </a:defRPr>
            </a:lvl6pPr>
            <a:lvl7pPr lvl="6" rtl="0">
              <a:spcBef>
                <a:spcPts val="0"/>
              </a:spcBef>
              <a:spcAft>
                <a:spcPts val="0"/>
              </a:spcAft>
              <a:buClr>
                <a:schemeClr val="lt1"/>
              </a:buClr>
              <a:buSzPts val="1200"/>
              <a:buNone/>
              <a:defRPr sz="1200">
                <a:solidFill>
                  <a:schemeClr val="lt1"/>
                </a:solidFill>
              </a:defRPr>
            </a:lvl7pPr>
            <a:lvl8pPr lvl="7" rtl="0">
              <a:spcBef>
                <a:spcPts val="0"/>
              </a:spcBef>
              <a:spcAft>
                <a:spcPts val="0"/>
              </a:spcAft>
              <a:buClr>
                <a:schemeClr val="lt1"/>
              </a:buClr>
              <a:buSzPts val="1200"/>
              <a:buNone/>
              <a:defRPr sz="1200">
                <a:solidFill>
                  <a:schemeClr val="lt1"/>
                </a:solidFill>
              </a:defRPr>
            </a:lvl8pPr>
            <a:lvl9pPr lvl="8" rtl="0">
              <a:spcBef>
                <a:spcPts val="0"/>
              </a:spcBef>
              <a:spcAft>
                <a:spcPts val="0"/>
              </a:spcAft>
              <a:buClr>
                <a:schemeClr val="lt1"/>
              </a:buClr>
              <a:buSzPts val="1200"/>
              <a:buNone/>
              <a:defRPr sz="1200">
                <a:solidFill>
                  <a:schemeClr val="lt1"/>
                </a:solidFill>
              </a:defRPr>
            </a:lvl9pPr>
          </a:lstStyle>
          <a:p/>
        </p:txBody>
      </p:sp>
      <p:sp>
        <p:nvSpPr>
          <p:cNvPr id="505" name="Google Shape;505;p113"/>
          <p:cNvSpPr txBox="1"/>
          <p:nvPr>
            <p:ph idx="3" type="subTitle"/>
          </p:nvPr>
        </p:nvSpPr>
        <p:spPr>
          <a:xfrm>
            <a:off x="7299100" y="1911900"/>
            <a:ext cx="1384200" cy="12990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200"/>
              <a:buNone/>
              <a:defRPr sz="1200">
                <a:solidFill>
                  <a:schemeClr val="lt1"/>
                </a:solidFill>
              </a:defRPr>
            </a:lvl2pPr>
            <a:lvl3pPr lvl="2" rtl="0">
              <a:spcBef>
                <a:spcPts val="0"/>
              </a:spcBef>
              <a:spcAft>
                <a:spcPts val="0"/>
              </a:spcAft>
              <a:buClr>
                <a:schemeClr val="lt1"/>
              </a:buClr>
              <a:buSzPts val="1200"/>
              <a:buNone/>
              <a:defRPr sz="1200">
                <a:solidFill>
                  <a:schemeClr val="lt1"/>
                </a:solidFill>
              </a:defRPr>
            </a:lvl3pPr>
            <a:lvl4pPr lvl="3" rtl="0">
              <a:spcBef>
                <a:spcPts val="0"/>
              </a:spcBef>
              <a:spcAft>
                <a:spcPts val="0"/>
              </a:spcAft>
              <a:buClr>
                <a:schemeClr val="lt1"/>
              </a:buClr>
              <a:buSzPts val="1200"/>
              <a:buNone/>
              <a:defRPr sz="1200">
                <a:solidFill>
                  <a:schemeClr val="lt1"/>
                </a:solidFill>
              </a:defRPr>
            </a:lvl4pPr>
            <a:lvl5pPr lvl="4" rtl="0">
              <a:spcBef>
                <a:spcPts val="0"/>
              </a:spcBef>
              <a:spcAft>
                <a:spcPts val="0"/>
              </a:spcAft>
              <a:buClr>
                <a:schemeClr val="lt1"/>
              </a:buClr>
              <a:buSzPts val="1200"/>
              <a:buNone/>
              <a:defRPr sz="1200">
                <a:solidFill>
                  <a:schemeClr val="lt1"/>
                </a:solidFill>
              </a:defRPr>
            </a:lvl5pPr>
            <a:lvl6pPr lvl="5" rtl="0">
              <a:spcBef>
                <a:spcPts val="0"/>
              </a:spcBef>
              <a:spcAft>
                <a:spcPts val="0"/>
              </a:spcAft>
              <a:buClr>
                <a:schemeClr val="lt1"/>
              </a:buClr>
              <a:buSzPts val="1200"/>
              <a:buNone/>
              <a:defRPr sz="1200">
                <a:solidFill>
                  <a:schemeClr val="lt1"/>
                </a:solidFill>
              </a:defRPr>
            </a:lvl6pPr>
            <a:lvl7pPr lvl="6" rtl="0">
              <a:spcBef>
                <a:spcPts val="0"/>
              </a:spcBef>
              <a:spcAft>
                <a:spcPts val="0"/>
              </a:spcAft>
              <a:buClr>
                <a:schemeClr val="lt1"/>
              </a:buClr>
              <a:buSzPts val="1200"/>
              <a:buNone/>
              <a:defRPr sz="1200">
                <a:solidFill>
                  <a:schemeClr val="lt1"/>
                </a:solidFill>
              </a:defRPr>
            </a:lvl7pPr>
            <a:lvl8pPr lvl="7" rtl="0">
              <a:spcBef>
                <a:spcPts val="0"/>
              </a:spcBef>
              <a:spcAft>
                <a:spcPts val="0"/>
              </a:spcAft>
              <a:buClr>
                <a:schemeClr val="lt1"/>
              </a:buClr>
              <a:buSzPts val="1200"/>
              <a:buNone/>
              <a:defRPr sz="1200">
                <a:solidFill>
                  <a:schemeClr val="lt1"/>
                </a:solidFill>
              </a:defRPr>
            </a:lvl8pPr>
            <a:lvl9pPr lvl="8" rtl="0">
              <a:spcBef>
                <a:spcPts val="0"/>
              </a:spcBef>
              <a:spcAft>
                <a:spcPts val="0"/>
              </a:spcAft>
              <a:buClr>
                <a:schemeClr val="lt1"/>
              </a:buClr>
              <a:buSzPts val="1200"/>
              <a:buNone/>
              <a:defRPr sz="1200">
                <a:solidFill>
                  <a:schemeClr val="lt1"/>
                </a:solidFil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articon Footer">
  <p:cSld name="CUSTOM_4">
    <p:bg>
      <p:bgPr>
        <a:blipFill>
          <a:blip r:embed="rId2">
            <a:alphaModFix/>
          </a:blip>
          <a:stretch>
            <a:fillRect/>
          </a:stretch>
        </a:blipFill>
      </p:bgPr>
    </p:bg>
    <p:spTree>
      <p:nvGrpSpPr>
        <p:cNvPr id="38" name="Shape 38"/>
        <p:cNvGrpSpPr/>
        <p:nvPr/>
      </p:nvGrpSpPr>
      <p:grpSpPr>
        <a:xfrm>
          <a:off x="0" y="0"/>
          <a:ext cx="0" cy="0"/>
          <a:chOff x="0" y="0"/>
          <a:chExt cx="0" cy="0"/>
        </a:xfrm>
      </p:grpSpPr>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oints - Vertical">
  <p:cSld name="CAPTION_ONLY">
    <p:bg>
      <p:bgPr>
        <a:blipFill>
          <a:blip r:embed="rId2">
            <a:alphaModFix/>
          </a:blip>
          <a:stretch>
            <a:fillRect/>
          </a:stretch>
        </a:blipFill>
      </p:bgPr>
    </p:bg>
    <p:spTree>
      <p:nvGrpSpPr>
        <p:cNvPr id="506" name="Shape 506"/>
        <p:cNvGrpSpPr/>
        <p:nvPr/>
      </p:nvGrpSpPr>
      <p:grpSpPr>
        <a:xfrm>
          <a:off x="0" y="0"/>
          <a:ext cx="0" cy="0"/>
          <a:chOff x="0" y="0"/>
          <a:chExt cx="0" cy="0"/>
        </a:xfrm>
      </p:grpSpPr>
      <p:pic>
        <p:nvPicPr>
          <p:cNvPr id="507" name="Google Shape;507;p114"/>
          <p:cNvPicPr preferRelativeResize="0"/>
          <p:nvPr/>
        </p:nvPicPr>
        <p:blipFill>
          <a:blip r:embed="rId3">
            <a:alphaModFix/>
          </a:blip>
          <a:stretch>
            <a:fillRect/>
          </a:stretch>
        </p:blipFill>
        <p:spPr>
          <a:xfrm>
            <a:off x="1835175" y="1303880"/>
            <a:ext cx="501905" cy="959677"/>
          </a:xfrm>
          <a:prstGeom prst="rect">
            <a:avLst/>
          </a:prstGeom>
          <a:noFill/>
          <a:ln>
            <a:noFill/>
          </a:ln>
        </p:spPr>
      </p:pic>
      <p:pic>
        <p:nvPicPr>
          <p:cNvPr id="508" name="Google Shape;508;p114"/>
          <p:cNvPicPr preferRelativeResize="0"/>
          <p:nvPr/>
        </p:nvPicPr>
        <p:blipFill rotWithShape="1">
          <a:blip r:embed="rId4">
            <a:alphaModFix/>
          </a:blip>
          <a:srcRect b="41822" l="0" r="0" t="5231"/>
          <a:stretch/>
        </p:blipFill>
        <p:spPr>
          <a:xfrm>
            <a:off x="1723424" y="2498788"/>
            <a:ext cx="725501" cy="1006049"/>
          </a:xfrm>
          <a:prstGeom prst="rect">
            <a:avLst/>
          </a:prstGeom>
          <a:noFill/>
          <a:ln>
            <a:noFill/>
          </a:ln>
        </p:spPr>
      </p:pic>
      <p:pic>
        <p:nvPicPr>
          <p:cNvPr id="509" name="Google Shape;509;p114"/>
          <p:cNvPicPr preferRelativeResize="0"/>
          <p:nvPr/>
        </p:nvPicPr>
        <p:blipFill rotWithShape="1">
          <a:blip r:embed="rId5">
            <a:alphaModFix/>
          </a:blip>
          <a:srcRect b="40919" l="0" r="0" t="5174"/>
          <a:stretch/>
        </p:blipFill>
        <p:spPr>
          <a:xfrm>
            <a:off x="1673350" y="3746168"/>
            <a:ext cx="825650" cy="1073597"/>
          </a:xfrm>
          <a:prstGeom prst="rect">
            <a:avLst/>
          </a:prstGeom>
          <a:noFill/>
          <a:ln>
            <a:noFill/>
          </a:ln>
        </p:spPr>
      </p:pic>
      <p:sp>
        <p:nvSpPr>
          <p:cNvPr id="510" name="Google Shape;510;p114"/>
          <p:cNvSpPr txBox="1"/>
          <p:nvPr>
            <p:ph idx="1" type="subTitle"/>
          </p:nvPr>
        </p:nvSpPr>
        <p:spPr>
          <a:xfrm>
            <a:off x="2639050" y="1560815"/>
            <a:ext cx="4421700" cy="4458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200"/>
              <a:buNone/>
              <a:defRPr sz="1200">
                <a:solidFill>
                  <a:schemeClr val="lt1"/>
                </a:solidFill>
              </a:defRPr>
            </a:lvl2pPr>
            <a:lvl3pPr lvl="2" rtl="0">
              <a:spcBef>
                <a:spcPts val="0"/>
              </a:spcBef>
              <a:spcAft>
                <a:spcPts val="0"/>
              </a:spcAft>
              <a:buClr>
                <a:schemeClr val="lt1"/>
              </a:buClr>
              <a:buSzPts val="1200"/>
              <a:buNone/>
              <a:defRPr sz="1200">
                <a:solidFill>
                  <a:schemeClr val="lt1"/>
                </a:solidFill>
              </a:defRPr>
            </a:lvl3pPr>
            <a:lvl4pPr lvl="3" rtl="0">
              <a:spcBef>
                <a:spcPts val="0"/>
              </a:spcBef>
              <a:spcAft>
                <a:spcPts val="0"/>
              </a:spcAft>
              <a:buClr>
                <a:schemeClr val="lt1"/>
              </a:buClr>
              <a:buSzPts val="1200"/>
              <a:buNone/>
              <a:defRPr sz="1200">
                <a:solidFill>
                  <a:schemeClr val="lt1"/>
                </a:solidFill>
              </a:defRPr>
            </a:lvl4pPr>
            <a:lvl5pPr lvl="4" rtl="0">
              <a:spcBef>
                <a:spcPts val="0"/>
              </a:spcBef>
              <a:spcAft>
                <a:spcPts val="0"/>
              </a:spcAft>
              <a:buClr>
                <a:schemeClr val="lt1"/>
              </a:buClr>
              <a:buSzPts val="1200"/>
              <a:buNone/>
              <a:defRPr sz="1200">
                <a:solidFill>
                  <a:schemeClr val="lt1"/>
                </a:solidFill>
              </a:defRPr>
            </a:lvl5pPr>
            <a:lvl6pPr lvl="5" rtl="0">
              <a:spcBef>
                <a:spcPts val="0"/>
              </a:spcBef>
              <a:spcAft>
                <a:spcPts val="0"/>
              </a:spcAft>
              <a:buClr>
                <a:schemeClr val="lt1"/>
              </a:buClr>
              <a:buSzPts val="1200"/>
              <a:buNone/>
              <a:defRPr sz="1200">
                <a:solidFill>
                  <a:schemeClr val="lt1"/>
                </a:solidFill>
              </a:defRPr>
            </a:lvl6pPr>
            <a:lvl7pPr lvl="6" rtl="0">
              <a:spcBef>
                <a:spcPts val="0"/>
              </a:spcBef>
              <a:spcAft>
                <a:spcPts val="0"/>
              </a:spcAft>
              <a:buClr>
                <a:schemeClr val="lt1"/>
              </a:buClr>
              <a:buSzPts val="1200"/>
              <a:buNone/>
              <a:defRPr sz="1200">
                <a:solidFill>
                  <a:schemeClr val="lt1"/>
                </a:solidFill>
              </a:defRPr>
            </a:lvl7pPr>
            <a:lvl8pPr lvl="7" rtl="0">
              <a:spcBef>
                <a:spcPts val="0"/>
              </a:spcBef>
              <a:spcAft>
                <a:spcPts val="0"/>
              </a:spcAft>
              <a:buClr>
                <a:schemeClr val="lt1"/>
              </a:buClr>
              <a:buSzPts val="1200"/>
              <a:buNone/>
              <a:defRPr sz="1200">
                <a:solidFill>
                  <a:schemeClr val="lt1"/>
                </a:solidFill>
              </a:defRPr>
            </a:lvl8pPr>
            <a:lvl9pPr lvl="8" rtl="0">
              <a:spcBef>
                <a:spcPts val="0"/>
              </a:spcBef>
              <a:spcAft>
                <a:spcPts val="0"/>
              </a:spcAft>
              <a:buClr>
                <a:schemeClr val="lt1"/>
              </a:buClr>
              <a:buSzPts val="1200"/>
              <a:buNone/>
              <a:defRPr sz="1200">
                <a:solidFill>
                  <a:schemeClr val="lt1"/>
                </a:solidFill>
              </a:defRPr>
            </a:lvl9pPr>
          </a:lstStyle>
          <a:p/>
        </p:txBody>
      </p:sp>
      <p:sp>
        <p:nvSpPr>
          <p:cNvPr id="511" name="Google Shape;511;p114"/>
          <p:cNvSpPr txBox="1"/>
          <p:nvPr>
            <p:ph idx="2" type="subTitle"/>
          </p:nvPr>
        </p:nvSpPr>
        <p:spPr>
          <a:xfrm>
            <a:off x="2639050" y="2778915"/>
            <a:ext cx="4421700" cy="4458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200"/>
              <a:buNone/>
              <a:defRPr sz="1200">
                <a:solidFill>
                  <a:schemeClr val="lt1"/>
                </a:solidFill>
              </a:defRPr>
            </a:lvl2pPr>
            <a:lvl3pPr lvl="2" rtl="0">
              <a:spcBef>
                <a:spcPts val="0"/>
              </a:spcBef>
              <a:spcAft>
                <a:spcPts val="0"/>
              </a:spcAft>
              <a:buClr>
                <a:schemeClr val="lt1"/>
              </a:buClr>
              <a:buSzPts val="1200"/>
              <a:buNone/>
              <a:defRPr sz="1200">
                <a:solidFill>
                  <a:schemeClr val="lt1"/>
                </a:solidFill>
              </a:defRPr>
            </a:lvl3pPr>
            <a:lvl4pPr lvl="3" rtl="0">
              <a:spcBef>
                <a:spcPts val="0"/>
              </a:spcBef>
              <a:spcAft>
                <a:spcPts val="0"/>
              </a:spcAft>
              <a:buClr>
                <a:schemeClr val="lt1"/>
              </a:buClr>
              <a:buSzPts val="1200"/>
              <a:buNone/>
              <a:defRPr sz="1200">
                <a:solidFill>
                  <a:schemeClr val="lt1"/>
                </a:solidFill>
              </a:defRPr>
            </a:lvl4pPr>
            <a:lvl5pPr lvl="4" rtl="0">
              <a:spcBef>
                <a:spcPts val="0"/>
              </a:spcBef>
              <a:spcAft>
                <a:spcPts val="0"/>
              </a:spcAft>
              <a:buClr>
                <a:schemeClr val="lt1"/>
              </a:buClr>
              <a:buSzPts val="1200"/>
              <a:buNone/>
              <a:defRPr sz="1200">
                <a:solidFill>
                  <a:schemeClr val="lt1"/>
                </a:solidFill>
              </a:defRPr>
            </a:lvl5pPr>
            <a:lvl6pPr lvl="5" rtl="0">
              <a:spcBef>
                <a:spcPts val="0"/>
              </a:spcBef>
              <a:spcAft>
                <a:spcPts val="0"/>
              </a:spcAft>
              <a:buClr>
                <a:schemeClr val="lt1"/>
              </a:buClr>
              <a:buSzPts val="1200"/>
              <a:buNone/>
              <a:defRPr sz="1200">
                <a:solidFill>
                  <a:schemeClr val="lt1"/>
                </a:solidFill>
              </a:defRPr>
            </a:lvl6pPr>
            <a:lvl7pPr lvl="6" rtl="0">
              <a:spcBef>
                <a:spcPts val="0"/>
              </a:spcBef>
              <a:spcAft>
                <a:spcPts val="0"/>
              </a:spcAft>
              <a:buClr>
                <a:schemeClr val="lt1"/>
              </a:buClr>
              <a:buSzPts val="1200"/>
              <a:buNone/>
              <a:defRPr sz="1200">
                <a:solidFill>
                  <a:schemeClr val="lt1"/>
                </a:solidFill>
              </a:defRPr>
            </a:lvl7pPr>
            <a:lvl8pPr lvl="7" rtl="0">
              <a:spcBef>
                <a:spcPts val="0"/>
              </a:spcBef>
              <a:spcAft>
                <a:spcPts val="0"/>
              </a:spcAft>
              <a:buClr>
                <a:schemeClr val="lt1"/>
              </a:buClr>
              <a:buSzPts val="1200"/>
              <a:buNone/>
              <a:defRPr sz="1200">
                <a:solidFill>
                  <a:schemeClr val="lt1"/>
                </a:solidFill>
              </a:defRPr>
            </a:lvl8pPr>
            <a:lvl9pPr lvl="8" rtl="0">
              <a:spcBef>
                <a:spcPts val="0"/>
              </a:spcBef>
              <a:spcAft>
                <a:spcPts val="0"/>
              </a:spcAft>
              <a:buClr>
                <a:schemeClr val="lt1"/>
              </a:buClr>
              <a:buSzPts val="1200"/>
              <a:buNone/>
              <a:defRPr sz="1200">
                <a:solidFill>
                  <a:schemeClr val="lt1"/>
                </a:solidFill>
              </a:defRPr>
            </a:lvl9pPr>
          </a:lstStyle>
          <a:p/>
        </p:txBody>
      </p:sp>
      <p:sp>
        <p:nvSpPr>
          <p:cNvPr id="512" name="Google Shape;512;p114"/>
          <p:cNvSpPr txBox="1"/>
          <p:nvPr>
            <p:ph idx="3" type="subTitle"/>
          </p:nvPr>
        </p:nvSpPr>
        <p:spPr>
          <a:xfrm>
            <a:off x="2639050" y="4060065"/>
            <a:ext cx="4421700" cy="4458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200"/>
              <a:buNone/>
              <a:defRPr sz="1200">
                <a:solidFill>
                  <a:schemeClr val="lt1"/>
                </a:solidFill>
              </a:defRPr>
            </a:lvl2pPr>
            <a:lvl3pPr lvl="2" rtl="0">
              <a:spcBef>
                <a:spcPts val="0"/>
              </a:spcBef>
              <a:spcAft>
                <a:spcPts val="0"/>
              </a:spcAft>
              <a:buClr>
                <a:schemeClr val="lt1"/>
              </a:buClr>
              <a:buSzPts val="1200"/>
              <a:buNone/>
              <a:defRPr sz="1200">
                <a:solidFill>
                  <a:schemeClr val="lt1"/>
                </a:solidFill>
              </a:defRPr>
            </a:lvl3pPr>
            <a:lvl4pPr lvl="3" rtl="0">
              <a:spcBef>
                <a:spcPts val="0"/>
              </a:spcBef>
              <a:spcAft>
                <a:spcPts val="0"/>
              </a:spcAft>
              <a:buClr>
                <a:schemeClr val="lt1"/>
              </a:buClr>
              <a:buSzPts val="1200"/>
              <a:buNone/>
              <a:defRPr sz="1200">
                <a:solidFill>
                  <a:schemeClr val="lt1"/>
                </a:solidFill>
              </a:defRPr>
            </a:lvl4pPr>
            <a:lvl5pPr lvl="4" rtl="0">
              <a:spcBef>
                <a:spcPts val="0"/>
              </a:spcBef>
              <a:spcAft>
                <a:spcPts val="0"/>
              </a:spcAft>
              <a:buClr>
                <a:schemeClr val="lt1"/>
              </a:buClr>
              <a:buSzPts val="1200"/>
              <a:buNone/>
              <a:defRPr sz="1200">
                <a:solidFill>
                  <a:schemeClr val="lt1"/>
                </a:solidFill>
              </a:defRPr>
            </a:lvl5pPr>
            <a:lvl6pPr lvl="5" rtl="0">
              <a:spcBef>
                <a:spcPts val="0"/>
              </a:spcBef>
              <a:spcAft>
                <a:spcPts val="0"/>
              </a:spcAft>
              <a:buClr>
                <a:schemeClr val="lt1"/>
              </a:buClr>
              <a:buSzPts val="1200"/>
              <a:buNone/>
              <a:defRPr sz="1200">
                <a:solidFill>
                  <a:schemeClr val="lt1"/>
                </a:solidFill>
              </a:defRPr>
            </a:lvl6pPr>
            <a:lvl7pPr lvl="6" rtl="0">
              <a:spcBef>
                <a:spcPts val="0"/>
              </a:spcBef>
              <a:spcAft>
                <a:spcPts val="0"/>
              </a:spcAft>
              <a:buClr>
                <a:schemeClr val="lt1"/>
              </a:buClr>
              <a:buSzPts val="1200"/>
              <a:buNone/>
              <a:defRPr sz="1200">
                <a:solidFill>
                  <a:schemeClr val="lt1"/>
                </a:solidFill>
              </a:defRPr>
            </a:lvl7pPr>
            <a:lvl8pPr lvl="7" rtl="0">
              <a:spcBef>
                <a:spcPts val="0"/>
              </a:spcBef>
              <a:spcAft>
                <a:spcPts val="0"/>
              </a:spcAft>
              <a:buClr>
                <a:schemeClr val="lt1"/>
              </a:buClr>
              <a:buSzPts val="1200"/>
              <a:buNone/>
              <a:defRPr sz="1200">
                <a:solidFill>
                  <a:schemeClr val="lt1"/>
                </a:solidFill>
              </a:defRPr>
            </a:lvl8pPr>
            <a:lvl9pPr lvl="8" rtl="0">
              <a:spcBef>
                <a:spcPts val="0"/>
              </a:spcBef>
              <a:spcAft>
                <a:spcPts val="0"/>
              </a:spcAft>
              <a:buClr>
                <a:schemeClr val="lt1"/>
              </a:buClr>
              <a:buSzPts val="1200"/>
              <a:buNone/>
              <a:defRPr sz="1200">
                <a:solidFill>
                  <a:schemeClr val="lt1"/>
                </a:solidFill>
              </a:defRPr>
            </a:lvl9pPr>
          </a:lstStyle>
          <a:p/>
        </p:txBody>
      </p:sp>
      <p:sp>
        <p:nvSpPr>
          <p:cNvPr id="513" name="Google Shape;513;p114"/>
          <p:cNvSpPr txBox="1"/>
          <p:nvPr>
            <p:ph type="title"/>
          </p:nvPr>
        </p:nvSpPr>
        <p:spPr>
          <a:xfrm>
            <a:off x="468450" y="451500"/>
            <a:ext cx="8214900" cy="594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600"/>
              <a:buNone/>
              <a:defRPr>
                <a:solidFill>
                  <a:schemeClr val="lt1"/>
                </a:solidFill>
                <a:latin typeface="Poppins"/>
                <a:ea typeface="Poppins"/>
                <a:cs typeface="Poppins"/>
                <a:sym typeface="Poppins"/>
              </a:defRPr>
            </a:lvl1pPr>
            <a:lvl2pPr lvl="1" rtl="0">
              <a:spcBef>
                <a:spcPts val="0"/>
              </a:spcBef>
              <a:spcAft>
                <a:spcPts val="0"/>
              </a:spcAft>
              <a:buClr>
                <a:schemeClr val="lt1"/>
              </a:buClr>
              <a:buSzPts val="2800"/>
              <a:buNone/>
              <a:defRPr>
                <a:solidFill>
                  <a:schemeClr val="lt1"/>
                </a:solidFill>
                <a:latin typeface="Poppins"/>
                <a:ea typeface="Poppins"/>
                <a:cs typeface="Poppins"/>
                <a:sym typeface="Poppins"/>
              </a:defRPr>
            </a:lvl2pPr>
            <a:lvl3pPr lvl="2" rtl="0">
              <a:spcBef>
                <a:spcPts val="0"/>
              </a:spcBef>
              <a:spcAft>
                <a:spcPts val="0"/>
              </a:spcAft>
              <a:buClr>
                <a:schemeClr val="lt1"/>
              </a:buClr>
              <a:buSzPts val="2800"/>
              <a:buNone/>
              <a:defRPr>
                <a:solidFill>
                  <a:schemeClr val="lt1"/>
                </a:solidFill>
                <a:latin typeface="Poppins"/>
                <a:ea typeface="Poppins"/>
                <a:cs typeface="Poppins"/>
                <a:sym typeface="Poppins"/>
              </a:defRPr>
            </a:lvl3pPr>
            <a:lvl4pPr lvl="3" rtl="0">
              <a:spcBef>
                <a:spcPts val="0"/>
              </a:spcBef>
              <a:spcAft>
                <a:spcPts val="0"/>
              </a:spcAft>
              <a:buClr>
                <a:schemeClr val="lt1"/>
              </a:buClr>
              <a:buSzPts val="2800"/>
              <a:buNone/>
              <a:defRPr>
                <a:solidFill>
                  <a:schemeClr val="lt1"/>
                </a:solidFill>
                <a:latin typeface="Poppins"/>
                <a:ea typeface="Poppins"/>
                <a:cs typeface="Poppins"/>
                <a:sym typeface="Poppins"/>
              </a:defRPr>
            </a:lvl4pPr>
            <a:lvl5pPr lvl="4" rtl="0">
              <a:spcBef>
                <a:spcPts val="0"/>
              </a:spcBef>
              <a:spcAft>
                <a:spcPts val="0"/>
              </a:spcAft>
              <a:buClr>
                <a:schemeClr val="lt1"/>
              </a:buClr>
              <a:buSzPts val="2800"/>
              <a:buNone/>
              <a:defRPr>
                <a:solidFill>
                  <a:schemeClr val="lt1"/>
                </a:solidFill>
                <a:latin typeface="Poppins"/>
                <a:ea typeface="Poppins"/>
                <a:cs typeface="Poppins"/>
                <a:sym typeface="Poppins"/>
              </a:defRPr>
            </a:lvl5pPr>
            <a:lvl6pPr lvl="5" rtl="0">
              <a:spcBef>
                <a:spcPts val="0"/>
              </a:spcBef>
              <a:spcAft>
                <a:spcPts val="0"/>
              </a:spcAft>
              <a:buClr>
                <a:schemeClr val="lt1"/>
              </a:buClr>
              <a:buSzPts val="2800"/>
              <a:buNone/>
              <a:defRPr>
                <a:solidFill>
                  <a:schemeClr val="lt1"/>
                </a:solidFill>
                <a:latin typeface="Poppins"/>
                <a:ea typeface="Poppins"/>
                <a:cs typeface="Poppins"/>
                <a:sym typeface="Poppins"/>
              </a:defRPr>
            </a:lvl6pPr>
            <a:lvl7pPr lvl="6" rtl="0">
              <a:spcBef>
                <a:spcPts val="0"/>
              </a:spcBef>
              <a:spcAft>
                <a:spcPts val="0"/>
              </a:spcAft>
              <a:buClr>
                <a:schemeClr val="lt1"/>
              </a:buClr>
              <a:buSzPts val="2800"/>
              <a:buNone/>
              <a:defRPr>
                <a:solidFill>
                  <a:schemeClr val="lt1"/>
                </a:solidFill>
                <a:latin typeface="Poppins"/>
                <a:ea typeface="Poppins"/>
                <a:cs typeface="Poppins"/>
                <a:sym typeface="Poppins"/>
              </a:defRPr>
            </a:lvl7pPr>
            <a:lvl8pPr lvl="7" rtl="0">
              <a:spcBef>
                <a:spcPts val="0"/>
              </a:spcBef>
              <a:spcAft>
                <a:spcPts val="0"/>
              </a:spcAft>
              <a:buClr>
                <a:schemeClr val="lt1"/>
              </a:buClr>
              <a:buSzPts val="2800"/>
              <a:buNone/>
              <a:defRPr>
                <a:solidFill>
                  <a:schemeClr val="lt1"/>
                </a:solidFill>
                <a:latin typeface="Poppins"/>
                <a:ea typeface="Poppins"/>
                <a:cs typeface="Poppins"/>
                <a:sym typeface="Poppins"/>
              </a:defRPr>
            </a:lvl8pPr>
            <a:lvl9pPr lvl="8" rtl="0">
              <a:spcBef>
                <a:spcPts val="0"/>
              </a:spcBef>
              <a:spcAft>
                <a:spcPts val="0"/>
              </a:spcAft>
              <a:buClr>
                <a:schemeClr val="lt1"/>
              </a:buClr>
              <a:buSzPts val="2800"/>
              <a:buNone/>
              <a:defRPr>
                <a:solidFill>
                  <a:schemeClr val="lt1"/>
                </a:solidFill>
                <a:latin typeface="Poppins"/>
                <a:ea typeface="Poppins"/>
                <a:cs typeface="Poppins"/>
                <a:sym typeface="Poppins"/>
              </a:defRPr>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ket Index" type="blank">
  <p:cSld name="BLANK">
    <p:spTree>
      <p:nvGrpSpPr>
        <p:cNvPr id="514" name="Shape 514"/>
        <p:cNvGrpSpPr/>
        <p:nvPr/>
      </p:nvGrpSpPr>
      <p:grpSpPr>
        <a:xfrm>
          <a:off x="0" y="0"/>
          <a:ext cx="0" cy="0"/>
          <a:chOff x="0" y="0"/>
          <a:chExt cx="0" cy="0"/>
        </a:xfrm>
      </p:grpSpPr>
      <p:pic>
        <p:nvPicPr>
          <p:cNvPr id="515" name="Google Shape;515;p115"/>
          <p:cNvPicPr preferRelativeResize="0"/>
          <p:nvPr/>
        </p:nvPicPr>
        <p:blipFill>
          <a:blip r:embed="rId2">
            <a:alphaModFix/>
          </a:blip>
          <a:stretch>
            <a:fillRect/>
          </a:stretch>
        </p:blipFill>
        <p:spPr>
          <a:xfrm>
            <a:off x="0" y="-177350"/>
            <a:ext cx="9144000" cy="5143500"/>
          </a:xfrm>
          <a:prstGeom prst="rect">
            <a:avLst/>
          </a:prstGeom>
          <a:noFill/>
          <a:ln>
            <a:noFill/>
          </a:ln>
        </p:spPr>
      </p:pic>
      <p:sp>
        <p:nvSpPr>
          <p:cNvPr id="516" name="Google Shape;516;p115"/>
          <p:cNvSpPr/>
          <p:nvPr/>
        </p:nvSpPr>
        <p:spPr>
          <a:xfrm>
            <a:off x="4002898" y="3118018"/>
            <a:ext cx="1418400" cy="1418400"/>
          </a:xfrm>
          <a:prstGeom prst="ellipse">
            <a:avLst/>
          </a:prstGeom>
          <a:gradFill>
            <a:gsLst>
              <a:gs pos="0">
                <a:srgbClr val="26D7DD"/>
              </a:gs>
              <a:gs pos="100000">
                <a:srgbClr val="16686B"/>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115"/>
          <p:cNvSpPr/>
          <p:nvPr/>
        </p:nvSpPr>
        <p:spPr>
          <a:xfrm>
            <a:off x="2627390" y="1132950"/>
            <a:ext cx="1418400" cy="1418400"/>
          </a:xfrm>
          <a:prstGeom prst="ellipse">
            <a:avLst/>
          </a:prstGeom>
          <a:gradFill>
            <a:gsLst>
              <a:gs pos="0">
                <a:srgbClr val="79039A"/>
              </a:gs>
              <a:gs pos="100000">
                <a:srgbClr val="140218"/>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115"/>
          <p:cNvSpPr/>
          <p:nvPr/>
        </p:nvSpPr>
        <p:spPr>
          <a:xfrm>
            <a:off x="5421329" y="1132950"/>
            <a:ext cx="1418400" cy="1418400"/>
          </a:xfrm>
          <a:prstGeom prst="ellipse">
            <a:avLst/>
          </a:prstGeom>
          <a:gradFill>
            <a:gsLst>
              <a:gs pos="0">
                <a:srgbClr val="FFAB91"/>
              </a:gs>
              <a:gs pos="100000">
                <a:srgbClr val="F84A16"/>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115"/>
          <p:cNvSpPr/>
          <p:nvPr/>
        </p:nvSpPr>
        <p:spPr>
          <a:xfrm>
            <a:off x="1208960" y="3118018"/>
            <a:ext cx="1418400" cy="1418400"/>
          </a:xfrm>
          <a:prstGeom prst="ellipse">
            <a:avLst/>
          </a:prstGeom>
          <a:gradFill>
            <a:gsLst>
              <a:gs pos="0">
                <a:srgbClr val="FFC002"/>
              </a:gs>
              <a:gs pos="100000">
                <a:srgbClr val="795B04"/>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115"/>
          <p:cNvSpPr/>
          <p:nvPr/>
        </p:nvSpPr>
        <p:spPr>
          <a:xfrm>
            <a:off x="6501401" y="3118018"/>
            <a:ext cx="1418400" cy="1418400"/>
          </a:xfrm>
          <a:prstGeom prst="ellipse">
            <a:avLst/>
          </a:prstGeom>
          <a:gradFill>
            <a:gsLst>
              <a:gs pos="0">
                <a:srgbClr val="0C954E"/>
              </a:gs>
              <a:gs pos="100000">
                <a:srgbClr val="041B0F"/>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115"/>
          <p:cNvSpPr txBox="1"/>
          <p:nvPr>
            <p:ph type="title"/>
          </p:nvPr>
        </p:nvSpPr>
        <p:spPr>
          <a:xfrm>
            <a:off x="1407600" y="211650"/>
            <a:ext cx="6328800" cy="425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600"/>
              <a:buNone/>
              <a:defRPr>
                <a:solidFill>
                  <a:schemeClr val="lt1"/>
                </a:solidFill>
                <a:latin typeface="Poppins"/>
                <a:ea typeface="Poppins"/>
                <a:cs typeface="Poppins"/>
                <a:sym typeface="Poppins"/>
              </a:defRPr>
            </a:lvl1pPr>
            <a:lvl2pPr lvl="1" rtl="0" algn="ctr">
              <a:spcBef>
                <a:spcPts val="0"/>
              </a:spcBef>
              <a:spcAft>
                <a:spcPts val="0"/>
              </a:spcAft>
              <a:buClr>
                <a:schemeClr val="lt1"/>
              </a:buClr>
              <a:buSzPts val="2400"/>
              <a:buNone/>
              <a:defRPr sz="2400">
                <a:solidFill>
                  <a:schemeClr val="lt1"/>
                </a:solidFill>
                <a:latin typeface="Poppins"/>
                <a:ea typeface="Poppins"/>
                <a:cs typeface="Poppins"/>
                <a:sym typeface="Poppins"/>
              </a:defRPr>
            </a:lvl2pPr>
            <a:lvl3pPr lvl="2" rtl="0" algn="ctr">
              <a:spcBef>
                <a:spcPts val="0"/>
              </a:spcBef>
              <a:spcAft>
                <a:spcPts val="0"/>
              </a:spcAft>
              <a:buClr>
                <a:schemeClr val="lt1"/>
              </a:buClr>
              <a:buSzPts val="2400"/>
              <a:buNone/>
              <a:defRPr sz="2400">
                <a:solidFill>
                  <a:schemeClr val="lt1"/>
                </a:solidFill>
                <a:latin typeface="Poppins"/>
                <a:ea typeface="Poppins"/>
                <a:cs typeface="Poppins"/>
                <a:sym typeface="Poppins"/>
              </a:defRPr>
            </a:lvl3pPr>
            <a:lvl4pPr lvl="3" rtl="0" algn="ctr">
              <a:spcBef>
                <a:spcPts val="0"/>
              </a:spcBef>
              <a:spcAft>
                <a:spcPts val="0"/>
              </a:spcAft>
              <a:buClr>
                <a:schemeClr val="lt1"/>
              </a:buClr>
              <a:buSzPts val="2400"/>
              <a:buNone/>
              <a:defRPr sz="2400">
                <a:solidFill>
                  <a:schemeClr val="lt1"/>
                </a:solidFill>
                <a:latin typeface="Poppins"/>
                <a:ea typeface="Poppins"/>
                <a:cs typeface="Poppins"/>
                <a:sym typeface="Poppins"/>
              </a:defRPr>
            </a:lvl4pPr>
            <a:lvl5pPr lvl="4" rtl="0" algn="ctr">
              <a:spcBef>
                <a:spcPts val="0"/>
              </a:spcBef>
              <a:spcAft>
                <a:spcPts val="0"/>
              </a:spcAft>
              <a:buClr>
                <a:schemeClr val="lt1"/>
              </a:buClr>
              <a:buSzPts val="2400"/>
              <a:buNone/>
              <a:defRPr sz="2400">
                <a:solidFill>
                  <a:schemeClr val="lt1"/>
                </a:solidFill>
                <a:latin typeface="Poppins"/>
                <a:ea typeface="Poppins"/>
                <a:cs typeface="Poppins"/>
                <a:sym typeface="Poppins"/>
              </a:defRPr>
            </a:lvl5pPr>
            <a:lvl6pPr lvl="5" rtl="0" algn="ctr">
              <a:spcBef>
                <a:spcPts val="0"/>
              </a:spcBef>
              <a:spcAft>
                <a:spcPts val="0"/>
              </a:spcAft>
              <a:buClr>
                <a:schemeClr val="lt1"/>
              </a:buClr>
              <a:buSzPts val="2400"/>
              <a:buNone/>
              <a:defRPr sz="2400">
                <a:solidFill>
                  <a:schemeClr val="lt1"/>
                </a:solidFill>
                <a:latin typeface="Poppins"/>
                <a:ea typeface="Poppins"/>
                <a:cs typeface="Poppins"/>
                <a:sym typeface="Poppins"/>
              </a:defRPr>
            </a:lvl6pPr>
            <a:lvl7pPr lvl="6" rtl="0" algn="ctr">
              <a:spcBef>
                <a:spcPts val="0"/>
              </a:spcBef>
              <a:spcAft>
                <a:spcPts val="0"/>
              </a:spcAft>
              <a:buClr>
                <a:schemeClr val="lt1"/>
              </a:buClr>
              <a:buSzPts val="2400"/>
              <a:buNone/>
              <a:defRPr sz="2400">
                <a:solidFill>
                  <a:schemeClr val="lt1"/>
                </a:solidFill>
                <a:latin typeface="Poppins"/>
                <a:ea typeface="Poppins"/>
                <a:cs typeface="Poppins"/>
                <a:sym typeface="Poppins"/>
              </a:defRPr>
            </a:lvl7pPr>
            <a:lvl8pPr lvl="7" rtl="0" algn="ctr">
              <a:spcBef>
                <a:spcPts val="0"/>
              </a:spcBef>
              <a:spcAft>
                <a:spcPts val="0"/>
              </a:spcAft>
              <a:buClr>
                <a:schemeClr val="lt1"/>
              </a:buClr>
              <a:buSzPts val="2400"/>
              <a:buNone/>
              <a:defRPr sz="2400">
                <a:solidFill>
                  <a:schemeClr val="lt1"/>
                </a:solidFill>
                <a:latin typeface="Poppins"/>
                <a:ea typeface="Poppins"/>
                <a:cs typeface="Poppins"/>
                <a:sym typeface="Poppins"/>
              </a:defRPr>
            </a:lvl8pPr>
            <a:lvl9pPr lvl="8" rtl="0" algn="ctr">
              <a:spcBef>
                <a:spcPts val="0"/>
              </a:spcBef>
              <a:spcAft>
                <a:spcPts val="0"/>
              </a:spcAft>
              <a:buClr>
                <a:schemeClr val="lt1"/>
              </a:buClr>
              <a:buSzPts val="2400"/>
              <a:buNone/>
              <a:defRPr sz="2400">
                <a:solidFill>
                  <a:schemeClr val="lt1"/>
                </a:solidFill>
                <a:latin typeface="Poppins"/>
                <a:ea typeface="Poppins"/>
                <a:cs typeface="Poppins"/>
                <a:sym typeface="Poppins"/>
              </a:defRPr>
            </a:lvl9pPr>
          </a:lstStyle>
          <a:p/>
        </p:txBody>
      </p:sp>
      <p:sp>
        <p:nvSpPr>
          <p:cNvPr id="522" name="Google Shape;522;p115"/>
          <p:cNvSpPr txBox="1"/>
          <p:nvPr>
            <p:ph idx="1" type="subTitle"/>
          </p:nvPr>
        </p:nvSpPr>
        <p:spPr>
          <a:xfrm>
            <a:off x="2304750" y="2513475"/>
            <a:ext cx="2063700" cy="425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5"/>
              </a:buClr>
              <a:buSzPts val="1600"/>
              <a:buNone/>
              <a:defRPr sz="1600">
                <a:solidFill>
                  <a:schemeClr val="accent5"/>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523" name="Google Shape;523;p115"/>
          <p:cNvSpPr txBox="1"/>
          <p:nvPr>
            <p:ph idx="2" type="subTitle"/>
          </p:nvPr>
        </p:nvSpPr>
        <p:spPr>
          <a:xfrm>
            <a:off x="5098675" y="2513475"/>
            <a:ext cx="2063700" cy="425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3"/>
              </a:buClr>
              <a:buSzPts val="1600"/>
              <a:buNone/>
              <a:defRPr sz="1600">
                <a:solidFill>
                  <a:schemeClr val="accent3"/>
                </a:solidFill>
              </a:defRPr>
            </a:lvl1pPr>
            <a:lvl2pPr lvl="1" rtl="0" algn="ctr">
              <a:spcBef>
                <a:spcPts val="0"/>
              </a:spcBef>
              <a:spcAft>
                <a:spcPts val="0"/>
              </a:spcAft>
              <a:buClr>
                <a:schemeClr val="accent3"/>
              </a:buClr>
              <a:buSzPts val="1400"/>
              <a:buNone/>
              <a:defRPr>
                <a:solidFill>
                  <a:schemeClr val="accent3"/>
                </a:solidFill>
              </a:defRPr>
            </a:lvl2pPr>
            <a:lvl3pPr lvl="2" rtl="0" algn="ctr">
              <a:spcBef>
                <a:spcPts val="0"/>
              </a:spcBef>
              <a:spcAft>
                <a:spcPts val="0"/>
              </a:spcAft>
              <a:buClr>
                <a:schemeClr val="accent3"/>
              </a:buClr>
              <a:buSzPts val="1400"/>
              <a:buNone/>
              <a:defRPr>
                <a:solidFill>
                  <a:schemeClr val="accent3"/>
                </a:solidFill>
              </a:defRPr>
            </a:lvl3pPr>
            <a:lvl4pPr lvl="3" rtl="0" algn="ctr">
              <a:spcBef>
                <a:spcPts val="0"/>
              </a:spcBef>
              <a:spcAft>
                <a:spcPts val="0"/>
              </a:spcAft>
              <a:buClr>
                <a:schemeClr val="accent3"/>
              </a:buClr>
              <a:buSzPts val="1400"/>
              <a:buNone/>
              <a:defRPr>
                <a:solidFill>
                  <a:schemeClr val="accent3"/>
                </a:solidFill>
              </a:defRPr>
            </a:lvl4pPr>
            <a:lvl5pPr lvl="4" rtl="0" algn="ctr">
              <a:spcBef>
                <a:spcPts val="0"/>
              </a:spcBef>
              <a:spcAft>
                <a:spcPts val="0"/>
              </a:spcAft>
              <a:buClr>
                <a:schemeClr val="accent3"/>
              </a:buClr>
              <a:buSzPts val="1400"/>
              <a:buNone/>
              <a:defRPr>
                <a:solidFill>
                  <a:schemeClr val="accent3"/>
                </a:solidFill>
              </a:defRPr>
            </a:lvl5pPr>
            <a:lvl6pPr lvl="5" rtl="0" algn="ctr">
              <a:spcBef>
                <a:spcPts val="0"/>
              </a:spcBef>
              <a:spcAft>
                <a:spcPts val="0"/>
              </a:spcAft>
              <a:buClr>
                <a:schemeClr val="accent3"/>
              </a:buClr>
              <a:buSzPts val="1400"/>
              <a:buNone/>
              <a:defRPr>
                <a:solidFill>
                  <a:schemeClr val="accent3"/>
                </a:solidFill>
              </a:defRPr>
            </a:lvl6pPr>
            <a:lvl7pPr lvl="6" rtl="0" algn="ctr">
              <a:spcBef>
                <a:spcPts val="0"/>
              </a:spcBef>
              <a:spcAft>
                <a:spcPts val="0"/>
              </a:spcAft>
              <a:buClr>
                <a:schemeClr val="accent3"/>
              </a:buClr>
              <a:buSzPts val="1400"/>
              <a:buNone/>
              <a:defRPr>
                <a:solidFill>
                  <a:schemeClr val="accent3"/>
                </a:solidFill>
              </a:defRPr>
            </a:lvl7pPr>
            <a:lvl8pPr lvl="7" rtl="0" algn="ctr">
              <a:spcBef>
                <a:spcPts val="0"/>
              </a:spcBef>
              <a:spcAft>
                <a:spcPts val="0"/>
              </a:spcAft>
              <a:buClr>
                <a:schemeClr val="accent3"/>
              </a:buClr>
              <a:buSzPts val="1400"/>
              <a:buNone/>
              <a:defRPr>
                <a:solidFill>
                  <a:schemeClr val="accent3"/>
                </a:solidFill>
              </a:defRPr>
            </a:lvl8pPr>
            <a:lvl9pPr lvl="8" rtl="0" algn="ctr">
              <a:spcBef>
                <a:spcPts val="0"/>
              </a:spcBef>
              <a:spcAft>
                <a:spcPts val="0"/>
              </a:spcAft>
              <a:buClr>
                <a:schemeClr val="accent3"/>
              </a:buClr>
              <a:buSzPts val="1400"/>
              <a:buNone/>
              <a:defRPr>
                <a:solidFill>
                  <a:schemeClr val="accent3"/>
                </a:solidFill>
              </a:defRPr>
            </a:lvl9pPr>
          </a:lstStyle>
          <a:p/>
        </p:txBody>
      </p:sp>
      <p:sp>
        <p:nvSpPr>
          <p:cNvPr id="524" name="Google Shape;524;p115"/>
          <p:cNvSpPr txBox="1"/>
          <p:nvPr>
            <p:ph idx="3" type="subTitle"/>
          </p:nvPr>
        </p:nvSpPr>
        <p:spPr>
          <a:xfrm>
            <a:off x="859100" y="4483300"/>
            <a:ext cx="2063700" cy="425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4"/>
              </a:buClr>
              <a:buSzPts val="1600"/>
              <a:buNone/>
              <a:defRPr sz="1600">
                <a:solidFill>
                  <a:schemeClr val="accent4"/>
                </a:solidFill>
              </a:defRPr>
            </a:lvl1pPr>
            <a:lvl2pPr lvl="1" rtl="0" algn="ctr">
              <a:spcBef>
                <a:spcPts val="0"/>
              </a:spcBef>
              <a:spcAft>
                <a:spcPts val="0"/>
              </a:spcAft>
              <a:buClr>
                <a:schemeClr val="accent4"/>
              </a:buClr>
              <a:buSzPts val="1400"/>
              <a:buNone/>
              <a:defRPr>
                <a:solidFill>
                  <a:schemeClr val="accent4"/>
                </a:solidFill>
              </a:defRPr>
            </a:lvl2pPr>
            <a:lvl3pPr lvl="2" rtl="0" algn="ctr">
              <a:spcBef>
                <a:spcPts val="0"/>
              </a:spcBef>
              <a:spcAft>
                <a:spcPts val="0"/>
              </a:spcAft>
              <a:buClr>
                <a:schemeClr val="accent4"/>
              </a:buClr>
              <a:buSzPts val="1400"/>
              <a:buNone/>
              <a:defRPr>
                <a:solidFill>
                  <a:schemeClr val="accent4"/>
                </a:solidFill>
              </a:defRPr>
            </a:lvl3pPr>
            <a:lvl4pPr lvl="3" rtl="0" algn="ctr">
              <a:spcBef>
                <a:spcPts val="0"/>
              </a:spcBef>
              <a:spcAft>
                <a:spcPts val="0"/>
              </a:spcAft>
              <a:buClr>
                <a:schemeClr val="accent4"/>
              </a:buClr>
              <a:buSzPts val="1400"/>
              <a:buNone/>
              <a:defRPr>
                <a:solidFill>
                  <a:schemeClr val="accent4"/>
                </a:solidFill>
              </a:defRPr>
            </a:lvl4pPr>
            <a:lvl5pPr lvl="4" rtl="0" algn="ctr">
              <a:spcBef>
                <a:spcPts val="0"/>
              </a:spcBef>
              <a:spcAft>
                <a:spcPts val="0"/>
              </a:spcAft>
              <a:buClr>
                <a:schemeClr val="accent4"/>
              </a:buClr>
              <a:buSzPts val="1400"/>
              <a:buNone/>
              <a:defRPr>
                <a:solidFill>
                  <a:schemeClr val="accent4"/>
                </a:solidFill>
              </a:defRPr>
            </a:lvl5pPr>
            <a:lvl6pPr lvl="5" rtl="0" algn="ctr">
              <a:spcBef>
                <a:spcPts val="0"/>
              </a:spcBef>
              <a:spcAft>
                <a:spcPts val="0"/>
              </a:spcAft>
              <a:buClr>
                <a:schemeClr val="accent4"/>
              </a:buClr>
              <a:buSzPts val="1400"/>
              <a:buNone/>
              <a:defRPr>
                <a:solidFill>
                  <a:schemeClr val="accent4"/>
                </a:solidFill>
              </a:defRPr>
            </a:lvl6pPr>
            <a:lvl7pPr lvl="6" rtl="0" algn="ctr">
              <a:spcBef>
                <a:spcPts val="0"/>
              </a:spcBef>
              <a:spcAft>
                <a:spcPts val="0"/>
              </a:spcAft>
              <a:buClr>
                <a:schemeClr val="accent4"/>
              </a:buClr>
              <a:buSzPts val="1400"/>
              <a:buNone/>
              <a:defRPr>
                <a:solidFill>
                  <a:schemeClr val="accent4"/>
                </a:solidFill>
              </a:defRPr>
            </a:lvl7pPr>
            <a:lvl8pPr lvl="7" rtl="0" algn="ctr">
              <a:spcBef>
                <a:spcPts val="0"/>
              </a:spcBef>
              <a:spcAft>
                <a:spcPts val="0"/>
              </a:spcAft>
              <a:buClr>
                <a:schemeClr val="accent4"/>
              </a:buClr>
              <a:buSzPts val="1400"/>
              <a:buNone/>
              <a:defRPr>
                <a:solidFill>
                  <a:schemeClr val="accent4"/>
                </a:solidFill>
              </a:defRPr>
            </a:lvl8pPr>
            <a:lvl9pPr lvl="8" rtl="0" algn="ctr">
              <a:spcBef>
                <a:spcPts val="0"/>
              </a:spcBef>
              <a:spcAft>
                <a:spcPts val="0"/>
              </a:spcAft>
              <a:buClr>
                <a:schemeClr val="accent4"/>
              </a:buClr>
              <a:buSzPts val="1400"/>
              <a:buNone/>
              <a:defRPr>
                <a:solidFill>
                  <a:schemeClr val="accent4"/>
                </a:solidFill>
              </a:defRPr>
            </a:lvl9pPr>
          </a:lstStyle>
          <a:p/>
        </p:txBody>
      </p:sp>
      <p:sp>
        <p:nvSpPr>
          <p:cNvPr id="525" name="Google Shape;525;p115"/>
          <p:cNvSpPr txBox="1"/>
          <p:nvPr>
            <p:ph idx="4" type="subTitle"/>
          </p:nvPr>
        </p:nvSpPr>
        <p:spPr>
          <a:xfrm>
            <a:off x="3680250" y="4483300"/>
            <a:ext cx="2063700" cy="425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2"/>
              </a:buClr>
              <a:buSzPts val="1600"/>
              <a:buNone/>
              <a:defRPr sz="1600">
                <a:solidFill>
                  <a:schemeClr val="accent2"/>
                </a:solidFill>
              </a:defRPr>
            </a:lvl1pPr>
            <a:lvl2pPr lvl="1" rtl="0" algn="ctr">
              <a:spcBef>
                <a:spcPts val="0"/>
              </a:spcBef>
              <a:spcAft>
                <a:spcPts val="0"/>
              </a:spcAft>
              <a:buClr>
                <a:schemeClr val="accent2"/>
              </a:buClr>
              <a:buSzPts val="1400"/>
              <a:buNone/>
              <a:defRPr>
                <a:solidFill>
                  <a:schemeClr val="accent2"/>
                </a:solidFill>
              </a:defRPr>
            </a:lvl2pPr>
            <a:lvl3pPr lvl="2" rtl="0" algn="ctr">
              <a:spcBef>
                <a:spcPts val="0"/>
              </a:spcBef>
              <a:spcAft>
                <a:spcPts val="0"/>
              </a:spcAft>
              <a:buClr>
                <a:schemeClr val="accent2"/>
              </a:buClr>
              <a:buSzPts val="1400"/>
              <a:buNone/>
              <a:defRPr>
                <a:solidFill>
                  <a:schemeClr val="accent2"/>
                </a:solidFill>
              </a:defRPr>
            </a:lvl3pPr>
            <a:lvl4pPr lvl="3" rtl="0" algn="ctr">
              <a:spcBef>
                <a:spcPts val="0"/>
              </a:spcBef>
              <a:spcAft>
                <a:spcPts val="0"/>
              </a:spcAft>
              <a:buClr>
                <a:schemeClr val="accent2"/>
              </a:buClr>
              <a:buSzPts val="1400"/>
              <a:buNone/>
              <a:defRPr>
                <a:solidFill>
                  <a:schemeClr val="accent2"/>
                </a:solidFill>
              </a:defRPr>
            </a:lvl4pPr>
            <a:lvl5pPr lvl="4" rtl="0" algn="ctr">
              <a:spcBef>
                <a:spcPts val="0"/>
              </a:spcBef>
              <a:spcAft>
                <a:spcPts val="0"/>
              </a:spcAft>
              <a:buClr>
                <a:schemeClr val="accent2"/>
              </a:buClr>
              <a:buSzPts val="1400"/>
              <a:buNone/>
              <a:defRPr>
                <a:solidFill>
                  <a:schemeClr val="accent2"/>
                </a:solidFill>
              </a:defRPr>
            </a:lvl5pPr>
            <a:lvl6pPr lvl="5" rtl="0" algn="ctr">
              <a:spcBef>
                <a:spcPts val="0"/>
              </a:spcBef>
              <a:spcAft>
                <a:spcPts val="0"/>
              </a:spcAft>
              <a:buClr>
                <a:schemeClr val="accent2"/>
              </a:buClr>
              <a:buSzPts val="1400"/>
              <a:buNone/>
              <a:defRPr>
                <a:solidFill>
                  <a:schemeClr val="accent2"/>
                </a:solidFill>
              </a:defRPr>
            </a:lvl6pPr>
            <a:lvl7pPr lvl="6" rtl="0" algn="ctr">
              <a:spcBef>
                <a:spcPts val="0"/>
              </a:spcBef>
              <a:spcAft>
                <a:spcPts val="0"/>
              </a:spcAft>
              <a:buClr>
                <a:schemeClr val="accent2"/>
              </a:buClr>
              <a:buSzPts val="1400"/>
              <a:buNone/>
              <a:defRPr>
                <a:solidFill>
                  <a:schemeClr val="accent2"/>
                </a:solidFill>
              </a:defRPr>
            </a:lvl7pPr>
            <a:lvl8pPr lvl="7" rtl="0" algn="ctr">
              <a:spcBef>
                <a:spcPts val="0"/>
              </a:spcBef>
              <a:spcAft>
                <a:spcPts val="0"/>
              </a:spcAft>
              <a:buClr>
                <a:schemeClr val="accent2"/>
              </a:buClr>
              <a:buSzPts val="1400"/>
              <a:buNone/>
              <a:defRPr>
                <a:solidFill>
                  <a:schemeClr val="accent2"/>
                </a:solidFill>
              </a:defRPr>
            </a:lvl8pPr>
            <a:lvl9pPr lvl="8" rtl="0" algn="ctr">
              <a:spcBef>
                <a:spcPts val="0"/>
              </a:spcBef>
              <a:spcAft>
                <a:spcPts val="0"/>
              </a:spcAft>
              <a:buClr>
                <a:schemeClr val="accent2"/>
              </a:buClr>
              <a:buSzPts val="1400"/>
              <a:buNone/>
              <a:defRPr>
                <a:solidFill>
                  <a:schemeClr val="accent2"/>
                </a:solidFill>
              </a:defRPr>
            </a:lvl9pPr>
          </a:lstStyle>
          <a:p/>
        </p:txBody>
      </p:sp>
      <p:sp>
        <p:nvSpPr>
          <p:cNvPr id="526" name="Google Shape;526;p115"/>
          <p:cNvSpPr txBox="1"/>
          <p:nvPr>
            <p:ph idx="5" type="subTitle"/>
          </p:nvPr>
        </p:nvSpPr>
        <p:spPr>
          <a:xfrm>
            <a:off x="6178750" y="4483300"/>
            <a:ext cx="2063700" cy="425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6"/>
              </a:buClr>
              <a:buSzPts val="1600"/>
              <a:buNone/>
              <a:defRPr sz="1600">
                <a:solidFill>
                  <a:schemeClr val="accent6"/>
                </a:solidFill>
              </a:defRPr>
            </a:lvl1pPr>
            <a:lvl2pPr lvl="1" rtl="0" algn="ctr">
              <a:spcBef>
                <a:spcPts val="0"/>
              </a:spcBef>
              <a:spcAft>
                <a:spcPts val="0"/>
              </a:spcAft>
              <a:buClr>
                <a:schemeClr val="accent6"/>
              </a:buClr>
              <a:buSzPts val="1400"/>
              <a:buNone/>
              <a:defRPr>
                <a:solidFill>
                  <a:schemeClr val="accent6"/>
                </a:solidFill>
              </a:defRPr>
            </a:lvl2pPr>
            <a:lvl3pPr lvl="2" rtl="0" algn="ctr">
              <a:spcBef>
                <a:spcPts val="0"/>
              </a:spcBef>
              <a:spcAft>
                <a:spcPts val="0"/>
              </a:spcAft>
              <a:buClr>
                <a:schemeClr val="accent6"/>
              </a:buClr>
              <a:buSzPts val="1400"/>
              <a:buNone/>
              <a:defRPr>
                <a:solidFill>
                  <a:schemeClr val="accent6"/>
                </a:solidFill>
              </a:defRPr>
            </a:lvl3pPr>
            <a:lvl4pPr lvl="3" rtl="0" algn="ctr">
              <a:spcBef>
                <a:spcPts val="0"/>
              </a:spcBef>
              <a:spcAft>
                <a:spcPts val="0"/>
              </a:spcAft>
              <a:buClr>
                <a:schemeClr val="accent6"/>
              </a:buClr>
              <a:buSzPts val="1400"/>
              <a:buNone/>
              <a:defRPr>
                <a:solidFill>
                  <a:schemeClr val="accent6"/>
                </a:solidFill>
              </a:defRPr>
            </a:lvl4pPr>
            <a:lvl5pPr lvl="4" rtl="0" algn="ctr">
              <a:spcBef>
                <a:spcPts val="0"/>
              </a:spcBef>
              <a:spcAft>
                <a:spcPts val="0"/>
              </a:spcAft>
              <a:buClr>
                <a:schemeClr val="accent6"/>
              </a:buClr>
              <a:buSzPts val="1400"/>
              <a:buNone/>
              <a:defRPr>
                <a:solidFill>
                  <a:schemeClr val="accent6"/>
                </a:solidFill>
              </a:defRPr>
            </a:lvl5pPr>
            <a:lvl6pPr lvl="5" rtl="0" algn="ctr">
              <a:spcBef>
                <a:spcPts val="0"/>
              </a:spcBef>
              <a:spcAft>
                <a:spcPts val="0"/>
              </a:spcAft>
              <a:buClr>
                <a:schemeClr val="accent6"/>
              </a:buClr>
              <a:buSzPts val="1400"/>
              <a:buNone/>
              <a:defRPr>
                <a:solidFill>
                  <a:schemeClr val="accent6"/>
                </a:solidFill>
              </a:defRPr>
            </a:lvl6pPr>
            <a:lvl7pPr lvl="6" rtl="0" algn="ctr">
              <a:spcBef>
                <a:spcPts val="0"/>
              </a:spcBef>
              <a:spcAft>
                <a:spcPts val="0"/>
              </a:spcAft>
              <a:buClr>
                <a:schemeClr val="accent6"/>
              </a:buClr>
              <a:buSzPts val="1400"/>
              <a:buNone/>
              <a:defRPr>
                <a:solidFill>
                  <a:schemeClr val="accent6"/>
                </a:solidFill>
              </a:defRPr>
            </a:lvl7pPr>
            <a:lvl8pPr lvl="7" rtl="0" algn="ctr">
              <a:spcBef>
                <a:spcPts val="0"/>
              </a:spcBef>
              <a:spcAft>
                <a:spcPts val="0"/>
              </a:spcAft>
              <a:buClr>
                <a:schemeClr val="accent6"/>
              </a:buClr>
              <a:buSzPts val="1400"/>
              <a:buNone/>
              <a:defRPr>
                <a:solidFill>
                  <a:schemeClr val="accent6"/>
                </a:solidFill>
              </a:defRPr>
            </a:lvl8pPr>
            <a:lvl9pPr lvl="8" rtl="0" algn="ctr">
              <a:spcBef>
                <a:spcPts val="0"/>
              </a:spcBef>
              <a:spcAft>
                <a:spcPts val="0"/>
              </a:spcAft>
              <a:buClr>
                <a:schemeClr val="accent6"/>
              </a:buClr>
              <a:buSzPts val="1400"/>
              <a:buNone/>
              <a:defRPr>
                <a:solidFill>
                  <a:schemeClr val="accent6"/>
                </a:solidFill>
              </a:defRPr>
            </a:lvl9pPr>
          </a:lstStyle>
          <a:p/>
        </p:txBody>
      </p:sp>
      <p:sp>
        <p:nvSpPr>
          <p:cNvPr id="527" name="Google Shape;527;p115"/>
          <p:cNvSpPr txBox="1"/>
          <p:nvPr>
            <p:ph idx="6" type="title"/>
          </p:nvPr>
        </p:nvSpPr>
        <p:spPr>
          <a:xfrm>
            <a:off x="2768700" y="1471863"/>
            <a:ext cx="1135800" cy="8046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3600"/>
              <a:buFont typeface="Poppins ExtraBold"/>
              <a:buNone/>
              <a:defRPr b="0" sz="3600">
                <a:solidFill>
                  <a:schemeClr val="lt1"/>
                </a:solidFill>
                <a:latin typeface="Poppins ExtraBold"/>
                <a:ea typeface="Poppins ExtraBold"/>
                <a:cs typeface="Poppins ExtraBold"/>
                <a:sym typeface="Poppins ExtraBo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28" name="Google Shape;528;p115"/>
          <p:cNvSpPr txBox="1"/>
          <p:nvPr>
            <p:ph idx="7" type="title"/>
          </p:nvPr>
        </p:nvSpPr>
        <p:spPr>
          <a:xfrm>
            <a:off x="5562625" y="1471863"/>
            <a:ext cx="1135800" cy="8046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3600"/>
              <a:buFont typeface="Poppins ExtraBold"/>
              <a:buNone/>
              <a:defRPr b="0" sz="3600">
                <a:solidFill>
                  <a:schemeClr val="lt1"/>
                </a:solidFill>
                <a:latin typeface="Poppins ExtraBold"/>
                <a:ea typeface="Poppins ExtraBold"/>
                <a:cs typeface="Poppins ExtraBold"/>
                <a:sym typeface="Poppins ExtraBold"/>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529" name="Google Shape;529;p115"/>
          <p:cNvSpPr txBox="1"/>
          <p:nvPr>
            <p:ph idx="8" type="title"/>
          </p:nvPr>
        </p:nvSpPr>
        <p:spPr>
          <a:xfrm>
            <a:off x="6650325" y="3462800"/>
            <a:ext cx="1135800" cy="8046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3600"/>
              <a:buFont typeface="Poppins ExtraBold"/>
              <a:buNone/>
              <a:defRPr b="0" sz="3600">
                <a:solidFill>
                  <a:schemeClr val="lt1"/>
                </a:solidFill>
                <a:latin typeface="Poppins ExtraBold"/>
                <a:ea typeface="Poppins ExtraBold"/>
                <a:cs typeface="Poppins ExtraBold"/>
                <a:sym typeface="Poppins ExtraBo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30" name="Google Shape;530;p115"/>
          <p:cNvSpPr txBox="1"/>
          <p:nvPr>
            <p:ph idx="9" type="title"/>
          </p:nvPr>
        </p:nvSpPr>
        <p:spPr>
          <a:xfrm>
            <a:off x="4151825" y="3462800"/>
            <a:ext cx="1135800" cy="8046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3600"/>
              <a:buFont typeface="Poppins ExtraBold"/>
              <a:buNone/>
              <a:defRPr b="0" sz="3600">
                <a:solidFill>
                  <a:schemeClr val="lt1"/>
                </a:solidFill>
                <a:latin typeface="Poppins ExtraBold"/>
                <a:ea typeface="Poppins ExtraBold"/>
                <a:cs typeface="Poppins ExtraBold"/>
                <a:sym typeface="Poppins ExtraBo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31" name="Google Shape;531;p115"/>
          <p:cNvSpPr txBox="1"/>
          <p:nvPr>
            <p:ph idx="13" type="title"/>
          </p:nvPr>
        </p:nvSpPr>
        <p:spPr>
          <a:xfrm>
            <a:off x="1357875" y="3462800"/>
            <a:ext cx="1135800" cy="8046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3600"/>
              <a:buFont typeface="Poppins ExtraBold"/>
              <a:buNone/>
              <a:defRPr b="0" sz="3600">
                <a:solidFill>
                  <a:schemeClr val="lt1"/>
                </a:solidFill>
                <a:latin typeface="Poppins ExtraBold"/>
                <a:ea typeface="Poppins ExtraBold"/>
                <a:cs typeface="Poppins ExtraBold"/>
                <a:sym typeface="Poppins ExtraBo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ket Index - 3">
  <p:cSld name="BLANK_1">
    <p:spTree>
      <p:nvGrpSpPr>
        <p:cNvPr id="532" name="Shape 532"/>
        <p:cNvGrpSpPr/>
        <p:nvPr/>
      </p:nvGrpSpPr>
      <p:grpSpPr>
        <a:xfrm>
          <a:off x="0" y="0"/>
          <a:ext cx="0" cy="0"/>
          <a:chOff x="0" y="0"/>
          <a:chExt cx="0" cy="0"/>
        </a:xfrm>
      </p:grpSpPr>
      <p:pic>
        <p:nvPicPr>
          <p:cNvPr id="533" name="Google Shape;533;p116"/>
          <p:cNvPicPr preferRelativeResize="0"/>
          <p:nvPr/>
        </p:nvPicPr>
        <p:blipFill>
          <a:blip r:embed="rId2">
            <a:alphaModFix/>
          </a:blip>
          <a:stretch>
            <a:fillRect/>
          </a:stretch>
        </p:blipFill>
        <p:spPr>
          <a:xfrm>
            <a:off x="0" y="0"/>
            <a:ext cx="9144000" cy="5143500"/>
          </a:xfrm>
          <a:prstGeom prst="rect">
            <a:avLst/>
          </a:prstGeom>
          <a:noFill/>
          <a:ln>
            <a:noFill/>
          </a:ln>
        </p:spPr>
      </p:pic>
      <p:sp>
        <p:nvSpPr>
          <p:cNvPr id="534" name="Google Shape;534;p116"/>
          <p:cNvSpPr/>
          <p:nvPr/>
        </p:nvSpPr>
        <p:spPr>
          <a:xfrm>
            <a:off x="3757973" y="2008181"/>
            <a:ext cx="1418400" cy="1418400"/>
          </a:xfrm>
          <a:prstGeom prst="ellipse">
            <a:avLst/>
          </a:prstGeom>
          <a:gradFill>
            <a:gsLst>
              <a:gs pos="0">
                <a:srgbClr val="26D7DD"/>
              </a:gs>
              <a:gs pos="100000">
                <a:srgbClr val="16686B"/>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116"/>
          <p:cNvSpPr/>
          <p:nvPr/>
        </p:nvSpPr>
        <p:spPr>
          <a:xfrm>
            <a:off x="980940" y="2000550"/>
            <a:ext cx="1418400" cy="1418400"/>
          </a:xfrm>
          <a:prstGeom prst="ellipse">
            <a:avLst/>
          </a:prstGeom>
          <a:gradFill>
            <a:gsLst>
              <a:gs pos="0">
                <a:srgbClr val="79039A"/>
              </a:gs>
              <a:gs pos="100000">
                <a:srgbClr val="140218"/>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116"/>
          <p:cNvSpPr/>
          <p:nvPr/>
        </p:nvSpPr>
        <p:spPr>
          <a:xfrm>
            <a:off x="6643854" y="2000550"/>
            <a:ext cx="1418400" cy="1418400"/>
          </a:xfrm>
          <a:prstGeom prst="ellipse">
            <a:avLst/>
          </a:prstGeom>
          <a:gradFill>
            <a:gsLst>
              <a:gs pos="0">
                <a:srgbClr val="FFAB91"/>
              </a:gs>
              <a:gs pos="100000">
                <a:srgbClr val="F84A16"/>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116"/>
          <p:cNvSpPr txBox="1"/>
          <p:nvPr>
            <p:ph type="title"/>
          </p:nvPr>
        </p:nvSpPr>
        <p:spPr>
          <a:xfrm>
            <a:off x="1407600" y="211650"/>
            <a:ext cx="6328800" cy="425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600"/>
              <a:buNone/>
              <a:defRPr>
                <a:solidFill>
                  <a:schemeClr val="lt1"/>
                </a:solidFill>
                <a:latin typeface="Poppins"/>
                <a:ea typeface="Poppins"/>
                <a:cs typeface="Poppins"/>
                <a:sym typeface="Poppins"/>
              </a:defRPr>
            </a:lvl1pPr>
            <a:lvl2pPr lvl="1" rtl="0" algn="ctr">
              <a:spcBef>
                <a:spcPts val="0"/>
              </a:spcBef>
              <a:spcAft>
                <a:spcPts val="0"/>
              </a:spcAft>
              <a:buClr>
                <a:schemeClr val="lt1"/>
              </a:buClr>
              <a:buSzPts val="2400"/>
              <a:buNone/>
              <a:defRPr sz="2400">
                <a:solidFill>
                  <a:schemeClr val="lt1"/>
                </a:solidFill>
                <a:latin typeface="Poppins"/>
                <a:ea typeface="Poppins"/>
                <a:cs typeface="Poppins"/>
                <a:sym typeface="Poppins"/>
              </a:defRPr>
            </a:lvl2pPr>
            <a:lvl3pPr lvl="2" rtl="0" algn="ctr">
              <a:spcBef>
                <a:spcPts val="0"/>
              </a:spcBef>
              <a:spcAft>
                <a:spcPts val="0"/>
              </a:spcAft>
              <a:buClr>
                <a:schemeClr val="lt1"/>
              </a:buClr>
              <a:buSzPts val="2400"/>
              <a:buNone/>
              <a:defRPr sz="2400">
                <a:solidFill>
                  <a:schemeClr val="lt1"/>
                </a:solidFill>
                <a:latin typeface="Poppins"/>
                <a:ea typeface="Poppins"/>
                <a:cs typeface="Poppins"/>
                <a:sym typeface="Poppins"/>
              </a:defRPr>
            </a:lvl3pPr>
            <a:lvl4pPr lvl="3" rtl="0" algn="ctr">
              <a:spcBef>
                <a:spcPts val="0"/>
              </a:spcBef>
              <a:spcAft>
                <a:spcPts val="0"/>
              </a:spcAft>
              <a:buClr>
                <a:schemeClr val="lt1"/>
              </a:buClr>
              <a:buSzPts val="2400"/>
              <a:buNone/>
              <a:defRPr sz="2400">
                <a:solidFill>
                  <a:schemeClr val="lt1"/>
                </a:solidFill>
                <a:latin typeface="Poppins"/>
                <a:ea typeface="Poppins"/>
                <a:cs typeface="Poppins"/>
                <a:sym typeface="Poppins"/>
              </a:defRPr>
            </a:lvl4pPr>
            <a:lvl5pPr lvl="4" rtl="0" algn="ctr">
              <a:spcBef>
                <a:spcPts val="0"/>
              </a:spcBef>
              <a:spcAft>
                <a:spcPts val="0"/>
              </a:spcAft>
              <a:buClr>
                <a:schemeClr val="lt1"/>
              </a:buClr>
              <a:buSzPts val="2400"/>
              <a:buNone/>
              <a:defRPr sz="2400">
                <a:solidFill>
                  <a:schemeClr val="lt1"/>
                </a:solidFill>
                <a:latin typeface="Poppins"/>
                <a:ea typeface="Poppins"/>
                <a:cs typeface="Poppins"/>
                <a:sym typeface="Poppins"/>
              </a:defRPr>
            </a:lvl5pPr>
            <a:lvl6pPr lvl="5" rtl="0" algn="ctr">
              <a:spcBef>
                <a:spcPts val="0"/>
              </a:spcBef>
              <a:spcAft>
                <a:spcPts val="0"/>
              </a:spcAft>
              <a:buClr>
                <a:schemeClr val="lt1"/>
              </a:buClr>
              <a:buSzPts val="2400"/>
              <a:buNone/>
              <a:defRPr sz="2400">
                <a:solidFill>
                  <a:schemeClr val="lt1"/>
                </a:solidFill>
                <a:latin typeface="Poppins"/>
                <a:ea typeface="Poppins"/>
                <a:cs typeface="Poppins"/>
                <a:sym typeface="Poppins"/>
              </a:defRPr>
            </a:lvl6pPr>
            <a:lvl7pPr lvl="6" rtl="0" algn="ctr">
              <a:spcBef>
                <a:spcPts val="0"/>
              </a:spcBef>
              <a:spcAft>
                <a:spcPts val="0"/>
              </a:spcAft>
              <a:buClr>
                <a:schemeClr val="lt1"/>
              </a:buClr>
              <a:buSzPts val="2400"/>
              <a:buNone/>
              <a:defRPr sz="2400">
                <a:solidFill>
                  <a:schemeClr val="lt1"/>
                </a:solidFill>
                <a:latin typeface="Poppins"/>
                <a:ea typeface="Poppins"/>
                <a:cs typeface="Poppins"/>
                <a:sym typeface="Poppins"/>
              </a:defRPr>
            </a:lvl7pPr>
            <a:lvl8pPr lvl="7" rtl="0" algn="ctr">
              <a:spcBef>
                <a:spcPts val="0"/>
              </a:spcBef>
              <a:spcAft>
                <a:spcPts val="0"/>
              </a:spcAft>
              <a:buClr>
                <a:schemeClr val="lt1"/>
              </a:buClr>
              <a:buSzPts val="2400"/>
              <a:buNone/>
              <a:defRPr sz="2400">
                <a:solidFill>
                  <a:schemeClr val="lt1"/>
                </a:solidFill>
                <a:latin typeface="Poppins"/>
                <a:ea typeface="Poppins"/>
                <a:cs typeface="Poppins"/>
                <a:sym typeface="Poppins"/>
              </a:defRPr>
            </a:lvl8pPr>
            <a:lvl9pPr lvl="8" rtl="0" algn="ctr">
              <a:spcBef>
                <a:spcPts val="0"/>
              </a:spcBef>
              <a:spcAft>
                <a:spcPts val="0"/>
              </a:spcAft>
              <a:buClr>
                <a:schemeClr val="lt1"/>
              </a:buClr>
              <a:buSzPts val="2400"/>
              <a:buNone/>
              <a:defRPr sz="2400">
                <a:solidFill>
                  <a:schemeClr val="lt1"/>
                </a:solidFill>
                <a:latin typeface="Poppins"/>
                <a:ea typeface="Poppins"/>
                <a:cs typeface="Poppins"/>
                <a:sym typeface="Poppins"/>
              </a:defRPr>
            </a:lvl9pPr>
          </a:lstStyle>
          <a:p/>
        </p:txBody>
      </p:sp>
      <p:sp>
        <p:nvSpPr>
          <p:cNvPr id="538" name="Google Shape;538;p116"/>
          <p:cNvSpPr txBox="1"/>
          <p:nvPr>
            <p:ph idx="1" type="subTitle"/>
          </p:nvPr>
        </p:nvSpPr>
        <p:spPr>
          <a:xfrm>
            <a:off x="658300" y="3381075"/>
            <a:ext cx="2063700" cy="425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5"/>
              </a:buClr>
              <a:buSzPts val="1600"/>
              <a:buNone/>
              <a:defRPr sz="1600">
                <a:solidFill>
                  <a:schemeClr val="accent5"/>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539" name="Google Shape;539;p116"/>
          <p:cNvSpPr txBox="1"/>
          <p:nvPr>
            <p:ph idx="2" type="subTitle"/>
          </p:nvPr>
        </p:nvSpPr>
        <p:spPr>
          <a:xfrm>
            <a:off x="6321200" y="3381075"/>
            <a:ext cx="2063700" cy="425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3"/>
              </a:buClr>
              <a:buSzPts val="1600"/>
              <a:buNone/>
              <a:defRPr sz="1600">
                <a:solidFill>
                  <a:schemeClr val="accent3"/>
                </a:solidFill>
              </a:defRPr>
            </a:lvl1pPr>
            <a:lvl2pPr lvl="1" rtl="0" algn="ctr">
              <a:spcBef>
                <a:spcPts val="0"/>
              </a:spcBef>
              <a:spcAft>
                <a:spcPts val="0"/>
              </a:spcAft>
              <a:buClr>
                <a:schemeClr val="accent3"/>
              </a:buClr>
              <a:buSzPts val="1400"/>
              <a:buNone/>
              <a:defRPr>
                <a:solidFill>
                  <a:schemeClr val="accent3"/>
                </a:solidFill>
              </a:defRPr>
            </a:lvl2pPr>
            <a:lvl3pPr lvl="2" rtl="0" algn="ctr">
              <a:spcBef>
                <a:spcPts val="0"/>
              </a:spcBef>
              <a:spcAft>
                <a:spcPts val="0"/>
              </a:spcAft>
              <a:buClr>
                <a:schemeClr val="accent3"/>
              </a:buClr>
              <a:buSzPts val="1400"/>
              <a:buNone/>
              <a:defRPr>
                <a:solidFill>
                  <a:schemeClr val="accent3"/>
                </a:solidFill>
              </a:defRPr>
            </a:lvl3pPr>
            <a:lvl4pPr lvl="3" rtl="0" algn="ctr">
              <a:spcBef>
                <a:spcPts val="0"/>
              </a:spcBef>
              <a:spcAft>
                <a:spcPts val="0"/>
              </a:spcAft>
              <a:buClr>
                <a:schemeClr val="accent3"/>
              </a:buClr>
              <a:buSzPts val="1400"/>
              <a:buNone/>
              <a:defRPr>
                <a:solidFill>
                  <a:schemeClr val="accent3"/>
                </a:solidFill>
              </a:defRPr>
            </a:lvl4pPr>
            <a:lvl5pPr lvl="4" rtl="0" algn="ctr">
              <a:spcBef>
                <a:spcPts val="0"/>
              </a:spcBef>
              <a:spcAft>
                <a:spcPts val="0"/>
              </a:spcAft>
              <a:buClr>
                <a:schemeClr val="accent3"/>
              </a:buClr>
              <a:buSzPts val="1400"/>
              <a:buNone/>
              <a:defRPr>
                <a:solidFill>
                  <a:schemeClr val="accent3"/>
                </a:solidFill>
              </a:defRPr>
            </a:lvl5pPr>
            <a:lvl6pPr lvl="5" rtl="0" algn="ctr">
              <a:spcBef>
                <a:spcPts val="0"/>
              </a:spcBef>
              <a:spcAft>
                <a:spcPts val="0"/>
              </a:spcAft>
              <a:buClr>
                <a:schemeClr val="accent3"/>
              </a:buClr>
              <a:buSzPts val="1400"/>
              <a:buNone/>
              <a:defRPr>
                <a:solidFill>
                  <a:schemeClr val="accent3"/>
                </a:solidFill>
              </a:defRPr>
            </a:lvl6pPr>
            <a:lvl7pPr lvl="6" rtl="0" algn="ctr">
              <a:spcBef>
                <a:spcPts val="0"/>
              </a:spcBef>
              <a:spcAft>
                <a:spcPts val="0"/>
              </a:spcAft>
              <a:buClr>
                <a:schemeClr val="accent3"/>
              </a:buClr>
              <a:buSzPts val="1400"/>
              <a:buNone/>
              <a:defRPr>
                <a:solidFill>
                  <a:schemeClr val="accent3"/>
                </a:solidFill>
              </a:defRPr>
            </a:lvl7pPr>
            <a:lvl8pPr lvl="7" rtl="0" algn="ctr">
              <a:spcBef>
                <a:spcPts val="0"/>
              </a:spcBef>
              <a:spcAft>
                <a:spcPts val="0"/>
              </a:spcAft>
              <a:buClr>
                <a:schemeClr val="accent3"/>
              </a:buClr>
              <a:buSzPts val="1400"/>
              <a:buNone/>
              <a:defRPr>
                <a:solidFill>
                  <a:schemeClr val="accent3"/>
                </a:solidFill>
              </a:defRPr>
            </a:lvl8pPr>
            <a:lvl9pPr lvl="8" rtl="0" algn="ctr">
              <a:spcBef>
                <a:spcPts val="0"/>
              </a:spcBef>
              <a:spcAft>
                <a:spcPts val="0"/>
              </a:spcAft>
              <a:buClr>
                <a:schemeClr val="accent3"/>
              </a:buClr>
              <a:buSzPts val="1400"/>
              <a:buNone/>
              <a:defRPr>
                <a:solidFill>
                  <a:schemeClr val="accent3"/>
                </a:solidFill>
              </a:defRPr>
            </a:lvl9pPr>
          </a:lstStyle>
          <a:p/>
        </p:txBody>
      </p:sp>
      <p:sp>
        <p:nvSpPr>
          <p:cNvPr id="540" name="Google Shape;540;p116"/>
          <p:cNvSpPr txBox="1"/>
          <p:nvPr>
            <p:ph idx="3" type="subTitle"/>
          </p:nvPr>
        </p:nvSpPr>
        <p:spPr>
          <a:xfrm>
            <a:off x="3435325" y="3373463"/>
            <a:ext cx="2063700" cy="425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2"/>
              </a:buClr>
              <a:buSzPts val="1600"/>
              <a:buNone/>
              <a:defRPr sz="1600">
                <a:solidFill>
                  <a:schemeClr val="accent2"/>
                </a:solidFill>
              </a:defRPr>
            </a:lvl1pPr>
            <a:lvl2pPr lvl="1" rtl="0" algn="ctr">
              <a:spcBef>
                <a:spcPts val="0"/>
              </a:spcBef>
              <a:spcAft>
                <a:spcPts val="0"/>
              </a:spcAft>
              <a:buClr>
                <a:schemeClr val="accent2"/>
              </a:buClr>
              <a:buSzPts val="1400"/>
              <a:buNone/>
              <a:defRPr>
                <a:solidFill>
                  <a:schemeClr val="accent2"/>
                </a:solidFill>
              </a:defRPr>
            </a:lvl2pPr>
            <a:lvl3pPr lvl="2" rtl="0" algn="ctr">
              <a:spcBef>
                <a:spcPts val="0"/>
              </a:spcBef>
              <a:spcAft>
                <a:spcPts val="0"/>
              </a:spcAft>
              <a:buClr>
                <a:schemeClr val="accent2"/>
              </a:buClr>
              <a:buSzPts val="1400"/>
              <a:buNone/>
              <a:defRPr>
                <a:solidFill>
                  <a:schemeClr val="accent2"/>
                </a:solidFill>
              </a:defRPr>
            </a:lvl3pPr>
            <a:lvl4pPr lvl="3" rtl="0" algn="ctr">
              <a:spcBef>
                <a:spcPts val="0"/>
              </a:spcBef>
              <a:spcAft>
                <a:spcPts val="0"/>
              </a:spcAft>
              <a:buClr>
                <a:schemeClr val="accent2"/>
              </a:buClr>
              <a:buSzPts val="1400"/>
              <a:buNone/>
              <a:defRPr>
                <a:solidFill>
                  <a:schemeClr val="accent2"/>
                </a:solidFill>
              </a:defRPr>
            </a:lvl4pPr>
            <a:lvl5pPr lvl="4" rtl="0" algn="ctr">
              <a:spcBef>
                <a:spcPts val="0"/>
              </a:spcBef>
              <a:spcAft>
                <a:spcPts val="0"/>
              </a:spcAft>
              <a:buClr>
                <a:schemeClr val="accent2"/>
              </a:buClr>
              <a:buSzPts val="1400"/>
              <a:buNone/>
              <a:defRPr>
                <a:solidFill>
                  <a:schemeClr val="accent2"/>
                </a:solidFill>
              </a:defRPr>
            </a:lvl5pPr>
            <a:lvl6pPr lvl="5" rtl="0" algn="ctr">
              <a:spcBef>
                <a:spcPts val="0"/>
              </a:spcBef>
              <a:spcAft>
                <a:spcPts val="0"/>
              </a:spcAft>
              <a:buClr>
                <a:schemeClr val="accent2"/>
              </a:buClr>
              <a:buSzPts val="1400"/>
              <a:buNone/>
              <a:defRPr>
                <a:solidFill>
                  <a:schemeClr val="accent2"/>
                </a:solidFill>
              </a:defRPr>
            </a:lvl6pPr>
            <a:lvl7pPr lvl="6" rtl="0" algn="ctr">
              <a:spcBef>
                <a:spcPts val="0"/>
              </a:spcBef>
              <a:spcAft>
                <a:spcPts val="0"/>
              </a:spcAft>
              <a:buClr>
                <a:schemeClr val="accent2"/>
              </a:buClr>
              <a:buSzPts val="1400"/>
              <a:buNone/>
              <a:defRPr>
                <a:solidFill>
                  <a:schemeClr val="accent2"/>
                </a:solidFill>
              </a:defRPr>
            </a:lvl7pPr>
            <a:lvl8pPr lvl="7" rtl="0" algn="ctr">
              <a:spcBef>
                <a:spcPts val="0"/>
              </a:spcBef>
              <a:spcAft>
                <a:spcPts val="0"/>
              </a:spcAft>
              <a:buClr>
                <a:schemeClr val="accent2"/>
              </a:buClr>
              <a:buSzPts val="1400"/>
              <a:buNone/>
              <a:defRPr>
                <a:solidFill>
                  <a:schemeClr val="accent2"/>
                </a:solidFill>
              </a:defRPr>
            </a:lvl8pPr>
            <a:lvl9pPr lvl="8" rtl="0" algn="ctr">
              <a:spcBef>
                <a:spcPts val="0"/>
              </a:spcBef>
              <a:spcAft>
                <a:spcPts val="0"/>
              </a:spcAft>
              <a:buClr>
                <a:schemeClr val="accent2"/>
              </a:buClr>
              <a:buSzPts val="1400"/>
              <a:buNone/>
              <a:defRPr>
                <a:solidFill>
                  <a:schemeClr val="accent2"/>
                </a:solidFill>
              </a:defRPr>
            </a:lvl9pPr>
          </a:lstStyle>
          <a:p/>
        </p:txBody>
      </p:sp>
      <p:sp>
        <p:nvSpPr>
          <p:cNvPr id="541" name="Google Shape;541;p116"/>
          <p:cNvSpPr txBox="1"/>
          <p:nvPr>
            <p:ph idx="4" type="title"/>
          </p:nvPr>
        </p:nvSpPr>
        <p:spPr>
          <a:xfrm>
            <a:off x="1122250" y="2339463"/>
            <a:ext cx="1135800" cy="8046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3600"/>
              <a:buFont typeface="Poppins ExtraBold"/>
              <a:buNone/>
              <a:defRPr b="0" sz="3600">
                <a:solidFill>
                  <a:schemeClr val="lt1"/>
                </a:solidFill>
                <a:latin typeface="Poppins ExtraBold"/>
                <a:ea typeface="Poppins ExtraBold"/>
                <a:cs typeface="Poppins ExtraBold"/>
                <a:sym typeface="Poppins ExtraBo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42" name="Google Shape;542;p116"/>
          <p:cNvSpPr txBox="1"/>
          <p:nvPr>
            <p:ph idx="5" type="title"/>
          </p:nvPr>
        </p:nvSpPr>
        <p:spPr>
          <a:xfrm>
            <a:off x="6785150" y="2339463"/>
            <a:ext cx="1135800" cy="8046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3600"/>
              <a:buFont typeface="Poppins ExtraBold"/>
              <a:buNone/>
              <a:defRPr b="0" sz="3600">
                <a:solidFill>
                  <a:schemeClr val="lt1"/>
                </a:solidFill>
                <a:latin typeface="Poppins ExtraBold"/>
                <a:ea typeface="Poppins ExtraBold"/>
                <a:cs typeface="Poppins ExtraBold"/>
                <a:sym typeface="Poppins ExtraBold"/>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543" name="Google Shape;543;p116"/>
          <p:cNvSpPr txBox="1"/>
          <p:nvPr>
            <p:ph idx="6" type="title"/>
          </p:nvPr>
        </p:nvSpPr>
        <p:spPr>
          <a:xfrm>
            <a:off x="3906900" y="2352963"/>
            <a:ext cx="1135800" cy="8046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3600"/>
              <a:buFont typeface="Poppins ExtraBold"/>
              <a:buNone/>
              <a:defRPr b="0" sz="3600">
                <a:solidFill>
                  <a:schemeClr val="lt1"/>
                </a:solidFill>
                <a:latin typeface="Poppins ExtraBold"/>
                <a:ea typeface="Poppins ExtraBold"/>
                <a:cs typeface="Poppins ExtraBold"/>
                <a:sym typeface="Poppins ExtraBo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Collage">
  <p:cSld name="CUSTOM_3">
    <p:spTree>
      <p:nvGrpSpPr>
        <p:cNvPr id="544" name="Shape 544"/>
        <p:cNvGrpSpPr/>
        <p:nvPr/>
      </p:nvGrpSpPr>
      <p:grpSpPr>
        <a:xfrm>
          <a:off x="0" y="0"/>
          <a:ext cx="0" cy="0"/>
          <a:chOff x="0" y="0"/>
          <a:chExt cx="0" cy="0"/>
        </a:xfrm>
      </p:grpSpPr>
      <p:sp>
        <p:nvSpPr>
          <p:cNvPr id="545" name="Google Shape;545;p117"/>
          <p:cNvSpPr txBox="1"/>
          <p:nvPr>
            <p:ph type="title"/>
          </p:nvPr>
        </p:nvSpPr>
        <p:spPr>
          <a:xfrm>
            <a:off x="311700" y="2285400"/>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2"/>
              </a:buClr>
              <a:buSzPts val="2600"/>
              <a:buNone/>
              <a:defRPr>
                <a:solidFill>
                  <a:schemeClr val="accent2"/>
                </a:solidFill>
                <a:latin typeface="Poppins"/>
                <a:ea typeface="Poppins"/>
                <a:cs typeface="Poppins"/>
                <a:sym typeface="Poppins"/>
              </a:defRPr>
            </a:lvl1pPr>
            <a:lvl2pPr lvl="1" rtl="0" algn="ctr">
              <a:spcBef>
                <a:spcPts val="0"/>
              </a:spcBef>
              <a:spcAft>
                <a:spcPts val="0"/>
              </a:spcAft>
              <a:buSzPts val="2800"/>
              <a:buNone/>
              <a:defRPr>
                <a:latin typeface="Poppins"/>
                <a:ea typeface="Poppins"/>
                <a:cs typeface="Poppins"/>
                <a:sym typeface="Poppins"/>
              </a:defRPr>
            </a:lvl2pPr>
            <a:lvl3pPr lvl="2" rtl="0" algn="ctr">
              <a:spcBef>
                <a:spcPts val="0"/>
              </a:spcBef>
              <a:spcAft>
                <a:spcPts val="0"/>
              </a:spcAft>
              <a:buSzPts val="2800"/>
              <a:buNone/>
              <a:defRPr>
                <a:latin typeface="Poppins"/>
                <a:ea typeface="Poppins"/>
                <a:cs typeface="Poppins"/>
                <a:sym typeface="Poppins"/>
              </a:defRPr>
            </a:lvl3pPr>
            <a:lvl4pPr lvl="3" rtl="0" algn="ctr">
              <a:spcBef>
                <a:spcPts val="0"/>
              </a:spcBef>
              <a:spcAft>
                <a:spcPts val="0"/>
              </a:spcAft>
              <a:buSzPts val="2800"/>
              <a:buNone/>
              <a:defRPr>
                <a:latin typeface="Poppins"/>
                <a:ea typeface="Poppins"/>
                <a:cs typeface="Poppins"/>
                <a:sym typeface="Poppins"/>
              </a:defRPr>
            </a:lvl4pPr>
            <a:lvl5pPr lvl="4" rtl="0" algn="ctr">
              <a:spcBef>
                <a:spcPts val="0"/>
              </a:spcBef>
              <a:spcAft>
                <a:spcPts val="0"/>
              </a:spcAft>
              <a:buSzPts val="2800"/>
              <a:buNone/>
              <a:defRPr>
                <a:latin typeface="Poppins"/>
                <a:ea typeface="Poppins"/>
                <a:cs typeface="Poppins"/>
                <a:sym typeface="Poppins"/>
              </a:defRPr>
            </a:lvl5pPr>
            <a:lvl6pPr lvl="5" rtl="0" algn="ctr">
              <a:spcBef>
                <a:spcPts val="0"/>
              </a:spcBef>
              <a:spcAft>
                <a:spcPts val="0"/>
              </a:spcAft>
              <a:buSzPts val="2800"/>
              <a:buNone/>
              <a:defRPr>
                <a:latin typeface="Poppins"/>
                <a:ea typeface="Poppins"/>
                <a:cs typeface="Poppins"/>
                <a:sym typeface="Poppins"/>
              </a:defRPr>
            </a:lvl6pPr>
            <a:lvl7pPr lvl="6" rtl="0" algn="ctr">
              <a:spcBef>
                <a:spcPts val="0"/>
              </a:spcBef>
              <a:spcAft>
                <a:spcPts val="0"/>
              </a:spcAft>
              <a:buSzPts val="2800"/>
              <a:buNone/>
              <a:defRPr>
                <a:latin typeface="Poppins"/>
                <a:ea typeface="Poppins"/>
                <a:cs typeface="Poppins"/>
                <a:sym typeface="Poppins"/>
              </a:defRPr>
            </a:lvl7pPr>
            <a:lvl8pPr lvl="7" rtl="0" algn="ctr">
              <a:spcBef>
                <a:spcPts val="0"/>
              </a:spcBef>
              <a:spcAft>
                <a:spcPts val="0"/>
              </a:spcAft>
              <a:buSzPts val="2800"/>
              <a:buNone/>
              <a:defRPr>
                <a:latin typeface="Poppins"/>
                <a:ea typeface="Poppins"/>
                <a:cs typeface="Poppins"/>
                <a:sym typeface="Poppins"/>
              </a:defRPr>
            </a:lvl8pPr>
            <a:lvl9pPr lvl="8" rtl="0" algn="ctr">
              <a:spcBef>
                <a:spcPts val="0"/>
              </a:spcBef>
              <a:spcAft>
                <a:spcPts val="0"/>
              </a:spcAft>
              <a:buSzPts val="2800"/>
              <a:buNone/>
              <a:defRPr>
                <a:latin typeface="Poppins"/>
                <a:ea typeface="Poppins"/>
                <a:cs typeface="Poppins"/>
                <a:sym typeface="Poppins"/>
              </a:defRPr>
            </a:lvl9pPr>
          </a:lstStyle>
          <a:p/>
        </p:txBody>
      </p:sp>
      <p:sp>
        <p:nvSpPr>
          <p:cNvPr id="546" name="Google Shape;546;p117"/>
          <p:cNvSpPr/>
          <p:nvPr>
            <p:ph idx="2" type="pic"/>
          </p:nvPr>
        </p:nvSpPr>
        <p:spPr>
          <a:xfrm>
            <a:off x="0" y="0"/>
            <a:ext cx="3084600" cy="1980900"/>
          </a:xfrm>
          <a:prstGeom prst="rect">
            <a:avLst/>
          </a:prstGeom>
          <a:noFill/>
          <a:ln>
            <a:noFill/>
          </a:ln>
        </p:spPr>
      </p:sp>
      <p:sp>
        <p:nvSpPr>
          <p:cNvPr id="547" name="Google Shape;547;p117"/>
          <p:cNvSpPr/>
          <p:nvPr>
            <p:ph idx="3" type="pic"/>
          </p:nvPr>
        </p:nvSpPr>
        <p:spPr>
          <a:xfrm>
            <a:off x="6169500" y="3162600"/>
            <a:ext cx="2974500" cy="1980900"/>
          </a:xfrm>
          <a:prstGeom prst="rect">
            <a:avLst/>
          </a:prstGeom>
          <a:noFill/>
          <a:ln>
            <a:noFill/>
          </a:ln>
        </p:spPr>
      </p:sp>
      <p:sp>
        <p:nvSpPr>
          <p:cNvPr id="548" name="Google Shape;548;p117"/>
          <p:cNvSpPr/>
          <p:nvPr>
            <p:ph idx="4" type="pic"/>
          </p:nvPr>
        </p:nvSpPr>
        <p:spPr>
          <a:xfrm>
            <a:off x="2070300" y="3162600"/>
            <a:ext cx="4099200" cy="1980900"/>
          </a:xfrm>
          <a:prstGeom prst="rect">
            <a:avLst/>
          </a:prstGeom>
          <a:noFill/>
          <a:ln>
            <a:noFill/>
          </a:ln>
        </p:spPr>
      </p:sp>
      <p:sp>
        <p:nvSpPr>
          <p:cNvPr id="549" name="Google Shape;549;p117"/>
          <p:cNvSpPr/>
          <p:nvPr>
            <p:ph idx="5" type="pic"/>
          </p:nvPr>
        </p:nvSpPr>
        <p:spPr>
          <a:xfrm>
            <a:off x="5354950" y="0"/>
            <a:ext cx="3789000" cy="1980900"/>
          </a:xfrm>
          <a:prstGeom prst="rect">
            <a:avLst/>
          </a:prstGeom>
          <a:noFill/>
          <a:ln>
            <a:noFill/>
          </a:ln>
        </p:spPr>
      </p:sp>
      <p:sp>
        <p:nvSpPr>
          <p:cNvPr id="550" name="Google Shape;550;p117"/>
          <p:cNvSpPr/>
          <p:nvPr>
            <p:ph idx="6" type="pic"/>
          </p:nvPr>
        </p:nvSpPr>
        <p:spPr>
          <a:xfrm>
            <a:off x="3084600" y="0"/>
            <a:ext cx="2270400" cy="1980900"/>
          </a:xfrm>
          <a:prstGeom prst="rect">
            <a:avLst/>
          </a:prstGeom>
          <a:noFill/>
          <a:ln>
            <a:noFill/>
          </a:ln>
        </p:spPr>
      </p:sp>
      <p:sp>
        <p:nvSpPr>
          <p:cNvPr id="551" name="Google Shape;551;p117"/>
          <p:cNvSpPr/>
          <p:nvPr>
            <p:ph idx="7" type="pic"/>
          </p:nvPr>
        </p:nvSpPr>
        <p:spPr>
          <a:xfrm>
            <a:off x="0" y="3162600"/>
            <a:ext cx="2070300" cy="1980900"/>
          </a:xfrm>
          <a:prstGeom prst="rect">
            <a:avLst/>
          </a:prstGeom>
          <a:noFill/>
          <a:ln>
            <a:noFill/>
          </a:ln>
        </p:spPr>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ttom Blue Gradient Bar">
  <p:cSld name="CUSTOM_15">
    <p:spTree>
      <p:nvGrpSpPr>
        <p:cNvPr id="552" name="Shape 552"/>
        <p:cNvGrpSpPr/>
        <p:nvPr/>
      </p:nvGrpSpPr>
      <p:grpSpPr>
        <a:xfrm>
          <a:off x="0" y="0"/>
          <a:ext cx="0" cy="0"/>
          <a:chOff x="0" y="0"/>
          <a:chExt cx="0" cy="0"/>
        </a:xfrm>
      </p:grpSpPr>
      <p:pic>
        <p:nvPicPr>
          <p:cNvPr id="553" name="Google Shape;553;p118"/>
          <p:cNvPicPr preferRelativeResize="0"/>
          <p:nvPr/>
        </p:nvPicPr>
        <p:blipFill rotWithShape="1">
          <a:blip r:embed="rId2">
            <a:alphaModFix/>
          </a:blip>
          <a:srcRect b="1487" l="0" r="0" t="0"/>
          <a:stretch/>
        </p:blipFill>
        <p:spPr>
          <a:xfrm rot="-5400000">
            <a:off x="4336126" y="335449"/>
            <a:ext cx="458900" cy="9157201"/>
          </a:xfrm>
          <a:prstGeom prst="rect">
            <a:avLst/>
          </a:prstGeom>
          <a:noFill/>
          <a:ln>
            <a:noFill/>
          </a:ln>
        </p:spPr>
      </p:pic>
      <p:pic>
        <p:nvPicPr>
          <p:cNvPr id="554" name="Google Shape;554;p118"/>
          <p:cNvPicPr preferRelativeResize="0"/>
          <p:nvPr/>
        </p:nvPicPr>
        <p:blipFill>
          <a:blip r:embed="rId3">
            <a:alphaModFix/>
          </a:blip>
          <a:stretch>
            <a:fillRect/>
          </a:stretch>
        </p:blipFill>
        <p:spPr>
          <a:xfrm>
            <a:off x="8136275" y="4818800"/>
            <a:ext cx="738852" cy="190500"/>
          </a:xfrm>
          <a:prstGeom prst="rect">
            <a:avLst/>
          </a:prstGeom>
          <a:noFill/>
          <a:ln>
            <a:noFill/>
          </a:ln>
        </p:spPr>
      </p:pic>
      <p:sp>
        <p:nvSpPr>
          <p:cNvPr id="555" name="Google Shape;555;p118"/>
          <p:cNvSpPr txBox="1"/>
          <p:nvPr>
            <p:ph type="title"/>
          </p:nvPr>
        </p:nvSpPr>
        <p:spPr>
          <a:xfrm>
            <a:off x="807200" y="314500"/>
            <a:ext cx="7516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600"/>
              <a:buFont typeface="Poppins"/>
              <a:buNone/>
              <a:defRPr b="1">
                <a:latin typeface="Poppins"/>
                <a:ea typeface="Poppins"/>
                <a:cs typeface="Poppins"/>
                <a:sym typeface="Poppins"/>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556" name="Google Shape;556;p118"/>
          <p:cNvSpPr txBox="1"/>
          <p:nvPr>
            <p:ph idx="1" type="body"/>
          </p:nvPr>
        </p:nvSpPr>
        <p:spPr>
          <a:xfrm>
            <a:off x="807425" y="1029025"/>
            <a:ext cx="75165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Bottom Flow Gradient">
  <p:cSld name="CUSTOM_15_1">
    <p:spTree>
      <p:nvGrpSpPr>
        <p:cNvPr id="557" name="Shape 557"/>
        <p:cNvGrpSpPr/>
        <p:nvPr/>
      </p:nvGrpSpPr>
      <p:grpSpPr>
        <a:xfrm>
          <a:off x="0" y="0"/>
          <a:ext cx="0" cy="0"/>
          <a:chOff x="0" y="0"/>
          <a:chExt cx="0" cy="0"/>
        </a:xfrm>
      </p:grpSpPr>
      <p:pic>
        <p:nvPicPr>
          <p:cNvPr id="558" name="Google Shape;558;p119"/>
          <p:cNvPicPr preferRelativeResize="0"/>
          <p:nvPr/>
        </p:nvPicPr>
        <p:blipFill>
          <a:blip r:embed="rId2">
            <a:alphaModFix/>
          </a:blip>
          <a:stretch>
            <a:fillRect/>
          </a:stretch>
        </p:blipFill>
        <p:spPr>
          <a:xfrm flipH="1">
            <a:off x="0" y="4410075"/>
            <a:ext cx="9144000" cy="733425"/>
          </a:xfrm>
          <a:prstGeom prst="rect">
            <a:avLst/>
          </a:prstGeom>
          <a:noFill/>
          <a:ln>
            <a:noFill/>
          </a:ln>
        </p:spPr>
      </p:pic>
      <p:sp>
        <p:nvSpPr>
          <p:cNvPr id="559" name="Google Shape;559;p119"/>
          <p:cNvSpPr txBox="1"/>
          <p:nvPr>
            <p:ph type="title"/>
          </p:nvPr>
        </p:nvSpPr>
        <p:spPr>
          <a:xfrm>
            <a:off x="807200" y="314500"/>
            <a:ext cx="7516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600"/>
              <a:buFont typeface="Poppins"/>
              <a:buNone/>
              <a:defRPr b="1">
                <a:latin typeface="Poppins"/>
                <a:ea typeface="Poppins"/>
                <a:cs typeface="Poppins"/>
                <a:sym typeface="Poppins"/>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560" name="Google Shape;560;p119"/>
          <p:cNvSpPr txBox="1"/>
          <p:nvPr>
            <p:ph idx="1" type="body"/>
          </p:nvPr>
        </p:nvSpPr>
        <p:spPr>
          <a:xfrm>
            <a:off x="807425" y="1029025"/>
            <a:ext cx="75165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id="561" name="Google Shape;561;p119"/>
          <p:cNvPicPr preferRelativeResize="0"/>
          <p:nvPr/>
        </p:nvPicPr>
        <p:blipFill>
          <a:blip r:embed="rId3">
            <a:alphaModFix/>
          </a:blip>
          <a:stretch>
            <a:fillRect/>
          </a:stretch>
        </p:blipFill>
        <p:spPr>
          <a:xfrm>
            <a:off x="259275" y="4741296"/>
            <a:ext cx="949801" cy="244875"/>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Bottom Flow Gradient">
  <p:cSld name="CUSTOM_15_1_1">
    <p:spTree>
      <p:nvGrpSpPr>
        <p:cNvPr id="562" name="Shape 562"/>
        <p:cNvGrpSpPr/>
        <p:nvPr/>
      </p:nvGrpSpPr>
      <p:grpSpPr>
        <a:xfrm>
          <a:off x="0" y="0"/>
          <a:ext cx="0" cy="0"/>
          <a:chOff x="0" y="0"/>
          <a:chExt cx="0" cy="0"/>
        </a:xfrm>
      </p:grpSpPr>
      <p:pic>
        <p:nvPicPr>
          <p:cNvPr id="563" name="Google Shape;563;p120"/>
          <p:cNvPicPr preferRelativeResize="0"/>
          <p:nvPr/>
        </p:nvPicPr>
        <p:blipFill>
          <a:blip r:embed="rId2">
            <a:alphaModFix/>
          </a:blip>
          <a:stretch>
            <a:fillRect/>
          </a:stretch>
        </p:blipFill>
        <p:spPr>
          <a:xfrm>
            <a:off x="0" y="4410075"/>
            <a:ext cx="9144000" cy="733425"/>
          </a:xfrm>
          <a:prstGeom prst="rect">
            <a:avLst/>
          </a:prstGeom>
          <a:noFill/>
          <a:ln>
            <a:noFill/>
          </a:ln>
        </p:spPr>
      </p:pic>
      <p:sp>
        <p:nvSpPr>
          <p:cNvPr id="564" name="Google Shape;564;p120"/>
          <p:cNvSpPr txBox="1"/>
          <p:nvPr>
            <p:ph type="title"/>
          </p:nvPr>
        </p:nvSpPr>
        <p:spPr>
          <a:xfrm>
            <a:off x="807200" y="314500"/>
            <a:ext cx="7516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600"/>
              <a:buFont typeface="Poppins"/>
              <a:buNone/>
              <a:defRPr b="1">
                <a:latin typeface="Poppins"/>
                <a:ea typeface="Poppins"/>
                <a:cs typeface="Poppins"/>
                <a:sym typeface="Poppins"/>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565" name="Google Shape;565;p120"/>
          <p:cNvSpPr txBox="1"/>
          <p:nvPr>
            <p:ph idx="1" type="body"/>
          </p:nvPr>
        </p:nvSpPr>
        <p:spPr>
          <a:xfrm>
            <a:off x="807425" y="1029025"/>
            <a:ext cx="75165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id="566" name="Google Shape;566;p120"/>
          <p:cNvPicPr preferRelativeResize="0"/>
          <p:nvPr/>
        </p:nvPicPr>
        <p:blipFill>
          <a:blip r:embed="rId3">
            <a:alphaModFix/>
          </a:blip>
          <a:stretch>
            <a:fillRect/>
          </a:stretch>
        </p:blipFill>
        <p:spPr>
          <a:xfrm>
            <a:off x="7910400" y="4754721"/>
            <a:ext cx="949801" cy="244875"/>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Top Flow Gradient">
  <p:cSld name="CUSTOM_15_1_1_1">
    <p:spTree>
      <p:nvGrpSpPr>
        <p:cNvPr id="567" name="Shape 567"/>
        <p:cNvGrpSpPr/>
        <p:nvPr/>
      </p:nvGrpSpPr>
      <p:grpSpPr>
        <a:xfrm>
          <a:off x="0" y="0"/>
          <a:ext cx="0" cy="0"/>
          <a:chOff x="0" y="0"/>
          <a:chExt cx="0" cy="0"/>
        </a:xfrm>
      </p:grpSpPr>
      <p:pic>
        <p:nvPicPr>
          <p:cNvPr id="568" name="Google Shape;568;p121"/>
          <p:cNvPicPr preferRelativeResize="0"/>
          <p:nvPr/>
        </p:nvPicPr>
        <p:blipFill>
          <a:blip r:embed="rId2">
            <a:alphaModFix/>
          </a:blip>
          <a:stretch>
            <a:fillRect/>
          </a:stretch>
        </p:blipFill>
        <p:spPr>
          <a:xfrm rot="10800000">
            <a:off x="0" y="0"/>
            <a:ext cx="9144000" cy="733425"/>
          </a:xfrm>
          <a:prstGeom prst="rect">
            <a:avLst/>
          </a:prstGeom>
          <a:noFill/>
          <a:ln>
            <a:noFill/>
          </a:ln>
        </p:spPr>
      </p:pic>
      <p:sp>
        <p:nvSpPr>
          <p:cNvPr id="569" name="Google Shape;569;p121"/>
          <p:cNvSpPr txBox="1"/>
          <p:nvPr>
            <p:ph type="title"/>
          </p:nvPr>
        </p:nvSpPr>
        <p:spPr>
          <a:xfrm>
            <a:off x="807200" y="847900"/>
            <a:ext cx="7516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600"/>
              <a:buFont typeface="Poppins"/>
              <a:buNone/>
              <a:defRPr b="1">
                <a:latin typeface="Poppins"/>
                <a:ea typeface="Poppins"/>
                <a:cs typeface="Poppins"/>
                <a:sym typeface="Poppins"/>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570" name="Google Shape;570;p121"/>
          <p:cNvSpPr txBox="1"/>
          <p:nvPr>
            <p:ph idx="1" type="body"/>
          </p:nvPr>
        </p:nvSpPr>
        <p:spPr>
          <a:xfrm>
            <a:off x="807425" y="1562425"/>
            <a:ext cx="75165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Top Flow Gradient ">
  <p:cSld name="CUSTOM_15_1_1_1_1">
    <p:spTree>
      <p:nvGrpSpPr>
        <p:cNvPr id="571" name="Shape 571"/>
        <p:cNvGrpSpPr/>
        <p:nvPr/>
      </p:nvGrpSpPr>
      <p:grpSpPr>
        <a:xfrm>
          <a:off x="0" y="0"/>
          <a:ext cx="0" cy="0"/>
          <a:chOff x="0" y="0"/>
          <a:chExt cx="0" cy="0"/>
        </a:xfrm>
      </p:grpSpPr>
      <p:sp>
        <p:nvSpPr>
          <p:cNvPr id="572" name="Google Shape;572;p122"/>
          <p:cNvSpPr txBox="1"/>
          <p:nvPr>
            <p:ph type="title"/>
          </p:nvPr>
        </p:nvSpPr>
        <p:spPr>
          <a:xfrm>
            <a:off x="807200" y="847900"/>
            <a:ext cx="7516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600"/>
              <a:buFont typeface="Poppins"/>
              <a:buNone/>
              <a:defRPr b="1">
                <a:latin typeface="Poppins"/>
                <a:ea typeface="Poppins"/>
                <a:cs typeface="Poppins"/>
                <a:sym typeface="Poppins"/>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573" name="Google Shape;573;p122"/>
          <p:cNvSpPr txBox="1"/>
          <p:nvPr>
            <p:ph idx="1" type="body"/>
          </p:nvPr>
        </p:nvSpPr>
        <p:spPr>
          <a:xfrm>
            <a:off x="807425" y="1562425"/>
            <a:ext cx="75165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id="574" name="Google Shape;574;p122"/>
          <p:cNvPicPr preferRelativeResize="0"/>
          <p:nvPr/>
        </p:nvPicPr>
        <p:blipFill>
          <a:blip r:embed="rId2">
            <a:alphaModFix/>
          </a:blip>
          <a:stretch>
            <a:fillRect/>
          </a:stretch>
        </p:blipFill>
        <p:spPr>
          <a:xfrm flipH="1" rot="10800000">
            <a:off x="0" y="0"/>
            <a:ext cx="9144000" cy="733425"/>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Flow Gradient">
  <p:cSld name="CUSTOM_15_1_1_1_1_1">
    <p:spTree>
      <p:nvGrpSpPr>
        <p:cNvPr id="575" name="Shape 575"/>
        <p:cNvGrpSpPr/>
        <p:nvPr/>
      </p:nvGrpSpPr>
      <p:grpSpPr>
        <a:xfrm>
          <a:off x="0" y="0"/>
          <a:ext cx="0" cy="0"/>
          <a:chOff x="0" y="0"/>
          <a:chExt cx="0" cy="0"/>
        </a:xfrm>
      </p:grpSpPr>
      <p:pic>
        <p:nvPicPr>
          <p:cNvPr id="576" name="Google Shape;576;p123"/>
          <p:cNvPicPr preferRelativeResize="0"/>
          <p:nvPr/>
        </p:nvPicPr>
        <p:blipFill>
          <a:blip r:embed="rId2">
            <a:alphaModFix/>
          </a:blip>
          <a:stretch>
            <a:fillRect/>
          </a:stretch>
        </p:blipFill>
        <p:spPr>
          <a:xfrm>
            <a:off x="1850" y="0"/>
            <a:ext cx="9140300" cy="5143501"/>
          </a:xfrm>
          <a:prstGeom prst="rect">
            <a:avLst/>
          </a:prstGeom>
          <a:noFill/>
          <a:ln>
            <a:noFill/>
          </a:ln>
        </p:spPr>
      </p:pic>
      <p:sp>
        <p:nvSpPr>
          <p:cNvPr id="577" name="Google Shape;577;p123"/>
          <p:cNvSpPr txBox="1"/>
          <p:nvPr>
            <p:ph type="title"/>
          </p:nvPr>
        </p:nvSpPr>
        <p:spPr>
          <a:xfrm>
            <a:off x="303450" y="300350"/>
            <a:ext cx="2149800" cy="14412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2600"/>
              <a:buFont typeface="Poppins"/>
              <a:buNone/>
              <a:defRPr b="1">
                <a:solidFill>
                  <a:schemeClr val="lt1"/>
                </a:solidFill>
                <a:latin typeface="Poppins"/>
                <a:ea typeface="Poppins"/>
                <a:cs typeface="Poppins"/>
                <a:sym typeface="Poppins"/>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578" name="Google Shape;578;p123"/>
          <p:cNvSpPr txBox="1"/>
          <p:nvPr>
            <p:ph idx="1" type="body"/>
          </p:nvPr>
        </p:nvSpPr>
        <p:spPr>
          <a:xfrm>
            <a:off x="3197775" y="511150"/>
            <a:ext cx="53232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_1">
  <p:cSld name="TITLE_1_1">
    <p:spTree>
      <p:nvGrpSpPr>
        <p:cNvPr id="39" name="Shape 39"/>
        <p:cNvGrpSpPr/>
        <p:nvPr/>
      </p:nvGrpSpPr>
      <p:grpSpPr>
        <a:xfrm>
          <a:off x="0" y="0"/>
          <a:ext cx="0" cy="0"/>
          <a:chOff x="0" y="0"/>
          <a:chExt cx="0" cy="0"/>
        </a:xfrm>
      </p:grpSpPr>
      <p:sp>
        <p:nvSpPr>
          <p:cNvPr id="40" name="Google Shape;40;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41" name="Google Shape;41;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2" name="Google Shape;42;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Flow Gradient">
  <p:cSld name="CUSTOM_15_1_1_1_1_1_1">
    <p:spTree>
      <p:nvGrpSpPr>
        <p:cNvPr id="579" name="Shape 579"/>
        <p:cNvGrpSpPr/>
        <p:nvPr/>
      </p:nvGrpSpPr>
      <p:grpSpPr>
        <a:xfrm>
          <a:off x="0" y="0"/>
          <a:ext cx="0" cy="0"/>
          <a:chOff x="0" y="0"/>
          <a:chExt cx="0" cy="0"/>
        </a:xfrm>
      </p:grpSpPr>
      <p:pic>
        <p:nvPicPr>
          <p:cNvPr id="580" name="Google Shape;580;p124"/>
          <p:cNvPicPr preferRelativeResize="0"/>
          <p:nvPr/>
        </p:nvPicPr>
        <p:blipFill>
          <a:blip r:embed="rId2">
            <a:alphaModFix/>
          </a:blip>
          <a:stretch>
            <a:fillRect/>
          </a:stretch>
        </p:blipFill>
        <p:spPr>
          <a:xfrm>
            <a:off x="0" y="0"/>
            <a:ext cx="9144000" cy="5143505"/>
          </a:xfrm>
          <a:prstGeom prst="rect">
            <a:avLst/>
          </a:prstGeom>
          <a:noFill/>
          <a:ln>
            <a:noFill/>
          </a:ln>
        </p:spPr>
      </p:pic>
      <p:sp>
        <p:nvSpPr>
          <p:cNvPr id="581" name="Google Shape;581;p124"/>
          <p:cNvSpPr txBox="1"/>
          <p:nvPr>
            <p:ph type="title"/>
          </p:nvPr>
        </p:nvSpPr>
        <p:spPr>
          <a:xfrm>
            <a:off x="3128800" y="552225"/>
            <a:ext cx="5391000" cy="14412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4000"/>
              <a:buFont typeface="Poppins"/>
              <a:buNone/>
              <a:defRPr b="1" sz="4000">
                <a:solidFill>
                  <a:schemeClr val="lt1"/>
                </a:solidFill>
                <a:latin typeface="Poppins"/>
                <a:ea typeface="Poppins"/>
                <a:cs typeface="Poppins"/>
                <a:sym typeface="Poppins"/>
              </a:defRPr>
            </a:lvl1pPr>
            <a:lvl2pPr lvl="1" rtl="0" algn="ctr">
              <a:spcBef>
                <a:spcPts val="0"/>
              </a:spcBef>
              <a:spcAft>
                <a:spcPts val="0"/>
              </a:spcAft>
              <a:buClr>
                <a:schemeClr val="lt1"/>
              </a:buClr>
              <a:buSzPts val="4000"/>
              <a:buNone/>
              <a:defRPr sz="4000">
                <a:solidFill>
                  <a:schemeClr val="lt1"/>
                </a:solidFill>
              </a:defRPr>
            </a:lvl2pPr>
            <a:lvl3pPr lvl="2" rtl="0" algn="ctr">
              <a:spcBef>
                <a:spcPts val="0"/>
              </a:spcBef>
              <a:spcAft>
                <a:spcPts val="0"/>
              </a:spcAft>
              <a:buClr>
                <a:schemeClr val="lt1"/>
              </a:buClr>
              <a:buSzPts val="4000"/>
              <a:buNone/>
              <a:defRPr sz="4000">
                <a:solidFill>
                  <a:schemeClr val="lt1"/>
                </a:solidFill>
              </a:defRPr>
            </a:lvl3pPr>
            <a:lvl4pPr lvl="3" rtl="0" algn="ctr">
              <a:spcBef>
                <a:spcPts val="0"/>
              </a:spcBef>
              <a:spcAft>
                <a:spcPts val="0"/>
              </a:spcAft>
              <a:buClr>
                <a:schemeClr val="lt1"/>
              </a:buClr>
              <a:buSzPts val="4000"/>
              <a:buNone/>
              <a:defRPr sz="4000">
                <a:solidFill>
                  <a:schemeClr val="lt1"/>
                </a:solidFill>
              </a:defRPr>
            </a:lvl4pPr>
            <a:lvl5pPr lvl="4" rtl="0" algn="ctr">
              <a:spcBef>
                <a:spcPts val="0"/>
              </a:spcBef>
              <a:spcAft>
                <a:spcPts val="0"/>
              </a:spcAft>
              <a:buClr>
                <a:schemeClr val="lt1"/>
              </a:buClr>
              <a:buSzPts val="4000"/>
              <a:buNone/>
              <a:defRPr sz="4000">
                <a:solidFill>
                  <a:schemeClr val="lt1"/>
                </a:solidFill>
              </a:defRPr>
            </a:lvl5pPr>
            <a:lvl6pPr lvl="5" rtl="0" algn="ctr">
              <a:spcBef>
                <a:spcPts val="0"/>
              </a:spcBef>
              <a:spcAft>
                <a:spcPts val="0"/>
              </a:spcAft>
              <a:buClr>
                <a:schemeClr val="lt1"/>
              </a:buClr>
              <a:buSzPts val="4000"/>
              <a:buNone/>
              <a:defRPr sz="4000">
                <a:solidFill>
                  <a:schemeClr val="lt1"/>
                </a:solidFill>
              </a:defRPr>
            </a:lvl6pPr>
            <a:lvl7pPr lvl="6" rtl="0" algn="ctr">
              <a:spcBef>
                <a:spcPts val="0"/>
              </a:spcBef>
              <a:spcAft>
                <a:spcPts val="0"/>
              </a:spcAft>
              <a:buClr>
                <a:schemeClr val="lt1"/>
              </a:buClr>
              <a:buSzPts val="4000"/>
              <a:buNone/>
              <a:defRPr sz="4000">
                <a:solidFill>
                  <a:schemeClr val="lt1"/>
                </a:solidFill>
              </a:defRPr>
            </a:lvl7pPr>
            <a:lvl8pPr lvl="7" rtl="0" algn="ctr">
              <a:spcBef>
                <a:spcPts val="0"/>
              </a:spcBef>
              <a:spcAft>
                <a:spcPts val="0"/>
              </a:spcAft>
              <a:buClr>
                <a:schemeClr val="lt1"/>
              </a:buClr>
              <a:buSzPts val="4000"/>
              <a:buNone/>
              <a:defRPr sz="4000">
                <a:solidFill>
                  <a:schemeClr val="lt1"/>
                </a:solidFill>
              </a:defRPr>
            </a:lvl8pPr>
            <a:lvl9pPr lvl="8" rtl="0" algn="ctr">
              <a:spcBef>
                <a:spcPts val="0"/>
              </a:spcBef>
              <a:spcAft>
                <a:spcPts val="0"/>
              </a:spcAft>
              <a:buClr>
                <a:schemeClr val="lt1"/>
              </a:buClr>
              <a:buSzPts val="4000"/>
              <a:buNone/>
              <a:defRPr sz="4000">
                <a:solidFill>
                  <a:schemeClr val="lt1"/>
                </a:solidFill>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uter">
  <p:cSld name="CUSTOM_17">
    <p:bg>
      <p:bgPr>
        <a:blipFill>
          <a:blip r:embed="rId2">
            <a:alphaModFix/>
          </a:blip>
          <a:stretch>
            <a:fillRect/>
          </a:stretch>
        </a:blipFill>
      </p:bgPr>
    </p:bg>
    <p:spTree>
      <p:nvGrpSpPr>
        <p:cNvPr id="582" name="Shape 582"/>
        <p:cNvGrpSpPr/>
        <p:nvPr/>
      </p:nvGrpSpPr>
      <p:grpSpPr>
        <a:xfrm>
          <a:off x="0" y="0"/>
          <a:ext cx="0" cy="0"/>
          <a:chOff x="0" y="0"/>
          <a:chExt cx="0" cy="0"/>
        </a:xfrm>
      </p:grpSpPr>
      <p:sp>
        <p:nvSpPr>
          <p:cNvPr id="583" name="Google Shape;583;p125"/>
          <p:cNvSpPr txBox="1"/>
          <p:nvPr>
            <p:ph type="title"/>
          </p:nvPr>
        </p:nvSpPr>
        <p:spPr>
          <a:xfrm>
            <a:off x="311688" y="250150"/>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600"/>
              <a:buFont typeface="Poppins ExtraBold"/>
              <a:buNone/>
              <a:defRPr b="0">
                <a:latin typeface="Poppins ExtraBold"/>
                <a:ea typeface="Poppins ExtraBold"/>
                <a:cs typeface="Poppins ExtraBold"/>
                <a:sym typeface="Poppins ExtraBold"/>
              </a:defRPr>
            </a:lvl1pPr>
            <a:lvl2pPr lvl="1" rtl="0" algn="ctr">
              <a:spcBef>
                <a:spcPts val="0"/>
              </a:spcBef>
              <a:spcAft>
                <a:spcPts val="0"/>
              </a:spcAft>
              <a:buSzPts val="2800"/>
              <a:buFont typeface="Poppins ExtraBold"/>
              <a:buNone/>
              <a:defRPr>
                <a:latin typeface="Poppins ExtraBold"/>
                <a:ea typeface="Poppins ExtraBold"/>
                <a:cs typeface="Poppins ExtraBold"/>
                <a:sym typeface="Poppins ExtraBold"/>
              </a:defRPr>
            </a:lvl2pPr>
            <a:lvl3pPr lvl="2" rtl="0" algn="ctr">
              <a:spcBef>
                <a:spcPts val="0"/>
              </a:spcBef>
              <a:spcAft>
                <a:spcPts val="0"/>
              </a:spcAft>
              <a:buSzPts val="2800"/>
              <a:buFont typeface="Poppins ExtraBold"/>
              <a:buNone/>
              <a:defRPr>
                <a:latin typeface="Poppins ExtraBold"/>
                <a:ea typeface="Poppins ExtraBold"/>
                <a:cs typeface="Poppins ExtraBold"/>
                <a:sym typeface="Poppins ExtraBold"/>
              </a:defRPr>
            </a:lvl3pPr>
            <a:lvl4pPr lvl="3" rtl="0" algn="ctr">
              <a:spcBef>
                <a:spcPts val="0"/>
              </a:spcBef>
              <a:spcAft>
                <a:spcPts val="0"/>
              </a:spcAft>
              <a:buSzPts val="2800"/>
              <a:buFont typeface="Poppins ExtraBold"/>
              <a:buNone/>
              <a:defRPr>
                <a:latin typeface="Poppins ExtraBold"/>
                <a:ea typeface="Poppins ExtraBold"/>
                <a:cs typeface="Poppins ExtraBold"/>
                <a:sym typeface="Poppins ExtraBold"/>
              </a:defRPr>
            </a:lvl4pPr>
            <a:lvl5pPr lvl="4" rtl="0" algn="ctr">
              <a:spcBef>
                <a:spcPts val="0"/>
              </a:spcBef>
              <a:spcAft>
                <a:spcPts val="0"/>
              </a:spcAft>
              <a:buSzPts val="2800"/>
              <a:buFont typeface="Poppins ExtraBold"/>
              <a:buNone/>
              <a:defRPr>
                <a:latin typeface="Poppins ExtraBold"/>
                <a:ea typeface="Poppins ExtraBold"/>
                <a:cs typeface="Poppins ExtraBold"/>
                <a:sym typeface="Poppins ExtraBold"/>
              </a:defRPr>
            </a:lvl5pPr>
            <a:lvl6pPr lvl="5" rtl="0" algn="ctr">
              <a:spcBef>
                <a:spcPts val="0"/>
              </a:spcBef>
              <a:spcAft>
                <a:spcPts val="0"/>
              </a:spcAft>
              <a:buSzPts val="2800"/>
              <a:buFont typeface="Poppins ExtraBold"/>
              <a:buNone/>
              <a:defRPr>
                <a:latin typeface="Poppins ExtraBold"/>
                <a:ea typeface="Poppins ExtraBold"/>
                <a:cs typeface="Poppins ExtraBold"/>
                <a:sym typeface="Poppins ExtraBold"/>
              </a:defRPr>
            </a:lvl6pPr>
            <a:lvl7pPr lvl="6" rtl="0" algn="ctr">
              <a:spcBef>
                <a:spcPts val="0"/>
              </a:spcBef>
              <a:spcAft>
                <a:spcPts val="0"/>
              </a:spcAft>
              <a:buSzPts val="2800"/>
              <a:buFont typeface="Poppins ExtraBold"/>
              <a:buNone/>
              <a:defRPr>
                <a:latin typeface="Poppins ExtraBold"/>
                <a:ea typeface="Poppins ExtraBold"/>
                <a:cs typeface="Poppins ExtraBold"/>
                <a:sym typeface="Poppins ExtraBold"/>
              </a:defRPr>
            </a:lvl7pPr>
            <a:lvl8pPr lvl="7" rtl="0" algn="ctr">
              <a:spcBef>
                <a:spcPts val="0"/>
              </a:spcBef>
              <a:spcAft>
                <a:spcPts val="0"/>
              </a:spcAft>
              <a:buSzPts val="2800"/>
              <a:buFont typeface="Poppins ExtraBold"/>
              <a:buNone/>
              <a:defRPr>
                <a:latin typeface="Poppins ExtraBold"/>
                <a:ea typeface="Poppins ExtraBold"/>
                <a:cs typeface="Poppins ExtraBold"/>
                <a:sym typeface="Poppins ExtraBold"/>
              </a:defRPr>
            </a:lvl8pPr>
            <a:lvl9pPr lvl="8" rtl="0" algn="ctr">
              <a:spcBef>
                <a:spcPts val="0"/>
              </a:spcBef>
              <a:spcAft>
                <a:spcPts val="0"/>
              </a:spcAft>
              <a:buSzPts val="2800"/>
              <a:buFont typeface="Poppins ExtraBold"/>
              <a:buNone/>
              <a:defRPr>
                <a:latin typeface="Poppins ExtraBold"/>
                <a:ea typeface="Poppins ExtraBold"/>
                <a:cs typeface="Poppins ExtraBold"/>
                <a:sym typeface="Poppins ExtraBold"/>
              </a:defRPr>
            </a:lvl9pPr>
          </a:lstStyle>
          <a:p/>
        </p:txBody>
      </p:sp>
      <p:grpSp>
        <p:nvGrpSpPr>
          <p:cNvPr id="584" name="Google Shape;584;p125"/>
          <p:cNvGrpSpPr/>
          <p:nvPr/>
        </p:nvGrpSpPr>
        <p:grpSpPr>
          <a:xfrm>
            <a:off x="1579408" y="822851"/>
            <a:ext cx="5985176" cy="4100387"/>
            <a:chOff x="815724" y="0"/>
            <a:chExt cx="7507747" cy="5143487"/>
          </a:xfrm>
        </p:grpSpPr>
        <p:pic>
          <p:nvPicPr>
            <p:cNvPr id="585" name="Google Shape;585;p125"/>
            <p:cNvPicPr preferRelativeResize="0"/>
            <p:nvPr/>
          </p:nvPicPr>
          <p:blipFill rotWithShape="1">
            <a:blip r:embed="rId3">
              <a:alphaModFix/>
            </a:blip>
            <a:srcRect b="0" l="8916" r="8981" t="0"/>
            <a:stretch/>
          </p:blipFill>
          <p:spPr>
            <a:xfrm>
              <a:off x="815724" y="0"/>
              <a:ext cx="7507747" cy="5143487"/>
            </a:xfrm>
            <a:prstGeom prst="rect">
              <a:avLst/>
            </a:prstGeom>
            <a:noFill/>
            <a:ln>
              <a:noFill/>
            </a:ln>
          </p:spPr>
        </p:pic>
        <p:sp>
          <p:nvSpPr>
            <p:cNvPr id="586" name="Google Shape;586;p125"/>
            <p:cNvSpPr/>
            <p:nvPr/>
          </p:nvSpPr>
          <p:spPr>
            <a:xfrm>
              <a:off x="1779241" y="361531"/>
              <a:ext cx="5454300" cy="35247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7" name="Google Shape;587;p125"/>
          <p:cNvSpPr/>
          <p:nvPr>
            <p:ph idx="2" type="pic"/>
          </p:nvPr>
        </p:nvSpPr>
        <p:spPr>
          <a:xfrm>
            <a:off x="2376288" y="1153650"/>
            <a:ext cx="4281900" cy="2726700"/>
          </a:xfrm>
          <a:prstGeom prst="rect">
            <a:avLst/>
          </a:prstGeom>
          <a:noFill/>
          <a:ln>
            <a:noFill/>
          </a:ln>
        </p:spPr>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USTOM_16">
    <p:spTree>
      <p:nvGrpSpPr>
        <p:cNvPr id="588" name="Shape 588"/>
        <p:cNvGrpSpPr/>
        <p:nvPr/>
      </p:nvGrpSpPr>
      <p:grpSpPr>
        <a:xfrm>
          <a:off x="0" y="0"/>
          <a:ext cx="0" cy="0"/>
          <a:chOff x="0" y="0"/>
          <a:chExt cx="0" cy="0"/>
        </a:xfrm>
      </p:grpSpPr>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3">
  <p:cSld name="Blank_2">
    <p:spTree>
      <p:nvGrpSpPr>
        <p:cNvPr id="589" name="Shape 589"/>
        <p:cNvGrpSpPr/>
        <p:nvPr/>
      </p:nvGrpSpPr>
      <p:grpSpPr>
        <a:xfrm>
          <a:off x="0" y="0"/>
          <a:ext cx="0" cy="0"/>
          <a:chOff x="0" y="0"/>
          <a:chExt cx="0" cy="0"/>
        </a:xfrm>
      </p:grpSpPr>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
  <p:cSld name="TITLE_1">
    <p:spTree>
      <p:nvGrpSpPr>
        <p:cNvPr id="590" name="Shape 590"/>
        <p:cNvGrpSpPr/>
        <p:nvPr/>
      </p:nvGrpSpPr>
      <p:grpSpPr>
        <a:xfrm>
          <a:off x="0" y="0"/>
          <a:ext cx="0" cy="0"/>
          <a:chOff x="0" y="0"/>
          <a:chExt cx="0" cy="0"/>
        </a:xfrm>
      </p:grpSpPr>
      <p:sp>
        <p:nvSpPr>
          <p:cNvPr id="591" name="Google Shape;591;p128"/>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92" name="Google Shape;592;p128"/>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93" name="Google Shape;593;p1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594" name="Shape 594"/>
        <p:cNvGrpSpPr/>
        <p:nvPr/>
      </p:nvGrpSpPr>
      <p:grpSpPr>
        <a:xfrm>
          <a:off x="0" y="0"/>
          <a:ext cx="0" cy="0"/>
          <a:chOff x="0" y="0"/>
          <a:chExt cx="0" cy="0"/>
        </a:xfrm>
      </p:grpSpPr>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4">
    <p:spTree>
      <p:nvGrpSpPr>
        <p:cNvPr id="595" name="Shape 595"/>
        <p:cNvGrpSpPr/>
        <p:nvPr/>
      </p:nvGrpSpPr>
      <p:grpSpPr>
        <a:xfrm>
          <a:off x="0" y="0"/>
          <a:ext cx="0" cy="0"/>
          <a:chOff x="0" y="0"/>
          <a:chExt cx="0" cy="0"/>
        </a:xfrm>
      </p:grpSpPr>
      <p:sp>
        <p:nvSpPr>
          <p:cNvPr id="596" name="Google Shape;596;p130"/>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97" name="Google Shape;597;p130"/>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1200"/>
              </a:spcBef>
              <a:spcAft>
                <a:spcPts val="0"/>
              </a:spcAft>
              <a:buClr>
                <a:schemeClr val="dk1"/>
              </a:buClr>
              <a:buSzPts val="1500"/>
              <a:buNone/>
              <a:defRPr sz="1500"/>
            </a:lvl2pPr>
            <a:lvl3pPr lvl="2" rtl="0" algn="ctr">
              <a:lnSpc>
                <a:spcPct val="90000"/>
              </a:lnSpc>
              <a:spcBef>
                <a:spcPts val="1200"/>
              </a:spcBef>
              <a:spcAft>
                <a:spcPts val="0"/>
              </a:spcAft>
              <a:buClr>
                <a:schemeClr val="dk1"/>
              </a:buClr>
              <a:buSzPts val="1400"/>
              <a:buNone/>
              <a:defRPr sz="1400"/>
            </a:lvl3pPr>
            <a:lvl4pPr lvl="3" rtl="0" algn="ctr">
              <a:lnSpc>
                <a:spcPct val="90000"/>
              </a:lnSpc>
              <a:spcBef>
                <a:spcPts val="1200"/>
              </a:spcBef>
              <a:spcAft>
                <a:spcPts val="0"/>
              </a:spcAft>
              <a:buClr>
                <a:schemeClr val="dk1"/>
              </a:buClr>
              <a:buSzPts val="1200"/>
              <a:buNone/>
              <a:defRPr sz="1200"/>
            </a:lvl4pPr>
            <a:lvl5pPr lvl="4" rtl="0" algn="ctr">
              <a:lnSpc>
                <a:spcPct val="90000"/>
              </a:lnSpc>
              <a:spcBef>
                <a:spcPts val="1200"/>
              </a:spcBef>
              <a:spcAft>
                <a:spcPts val="0"/>
              </a:spcAft>
              <a:buClr>
                <a:schemeClr val="dk1"/>
              </a:buClr>
              <a:buSzPts val="1200"/>
              <a:buNone/>
              <a:defRPr sz="1200"/>
            </a:lvl5pPr>
            <a:lvl6pPr lvl="5" rtl="0" algn="ctr">
              <a:lnSpc>
                <a:spcPct val="90000"/>
              </a:lnSpc>
              <a:spcBef>
                <a:spcPts val="1200"/>
              </a:spcBef>
              <a:spcAft>
                <a:spcPts val="0"/>
              </a:spcAft>
              <a:buClr>
                <a:schemeClr val="dk1"/>
              </a:buClr>
              <a:buSzPts val="1200"/>
              <a:buNone/>
              <a:defRPr sz="1200"/>
            </a:lvl6pPr>
            <a:lvl7pPr lvl="6" rtl="0" algn="ctr">
              <a:lnSpc>
                <a:spcPct val="90000"/>
              </a:lnSpc>
              <a:spcBef>
                <a:spcPts val="1200"/>
              </a:spcBef>
              <a:spcAft>
                <a:spcPts val="0"/>
              </a:spcAft>
              <a:buClr>
                <a:schemeClr val="dk1"/>
              </a:buClr>
              <a:buSzPts val="1200"/>
              <a:buNone/>
              <a:defRPr sz="1200"/>
            </a:lvl7pPr>
            <a:lvl8pPr lvl="7" rtl="0" algn="ctr">
              <a:lnSpc>
                <a:spcPct val="90000"/>
              </a:lnSpc>
              <a:spcBef>
                <a:spcPts val="1200"/>
              </a:spcBef>
              <a:spcAft>
                <a:spcPts val="0"/>
              </a:spcAft>
              <a:buClr>
                <a:schemeClr val="dk1"/>
              </a:buClr>
              <a:buSzPts val="1200"/>
              <a:buNone/>
              <a:defRPr sz="1200"/>
            </a:lvl8pPr>
            <a:lvl9pPr lvl="8" rtl="0" algn="ctr">
              <a:lnSpc>
                <a:spcPct val="90000"/>
              </a:lnSpc>
              <a:spcBef>
                <a:spcPts val="1200"/>
              </a:spcBef>
              <a:spcAft>
                <a:spcPts val="1200"/>
              </a:spcAft>
              <a:buClr>
                <a:schemeClr val="dk1"/>
              </a:buClr>
              <a:buSzPts val="1200"/>
              <a:buNone/>
              <a:defRPr sz="1200"/>
            </a:lvl9pPr>
          </a:lstStyle>
          <a:p/>
        </p:txBody>
      </p:sp>
      <p:sp>
        <p:nvSpPr>
          <p:cNvPr id="598" name="Google Shape;598;p13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99" name="Google Shape;599;p13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00" name="Google Shape;600;p13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601" name="Shape 601"/>
        <p:cNvGrpSpPr/>
        <p:nvPr/>
      </p:nvGrpSpPr>
      <p:grpSpPr>
        <a:xfrm>
          <a:off x="0" y="0"/>
          <a:ext cx="0" cy="0"/>
          <a:chOff x="0" y="0"/>
          <a:chExt cx="0" cy="0"/>
        </a:xfrm>
      </p:grpSpPr>
      <p:sp>
        <p:nvSpPr>
          <p:cNvPr id="602" name="Google Shape;602;p131"/>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03" name="Google Shape;603;p131"/>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04" name="Google Shape;604;p1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Inverse 2">
  <p:cSld name="CUSTOM_15_2">
    <p:spTree>
      <p:nvGrpSpPr>
        <p:cNvPr id="605" name="Shape 605"/>
        <p:cNvGrpSpPr/>
        <p:nvPr/>
      </p:nvGrpSpPr>
      <p:grpSpPr>
        <a:xfrm>
          <a:off x="0" y="0"/>
          <a:ext cx="0" cy="0"/>
          <a:chOff x="0" y="0"/>
          <a:chExt cx="0" cy="0"/>
        </a:xfrm>
      </p:grpSpPr>
      <p:sp>
        <p:nvSpPr>
          <p:cNvPr id="606" name="Google Shape;606;p132"/>
          <p:cNvSpPr txBox="1"/>
          <p:nvPr>
            <p:ph idx="12" type="sldNum"/>
          </p:nvPr>
        </p:nvSpPr>
        <p:spPr>
          <a:xfrm>
            <a:off x="74683" y="4749892"/>
            <a:ext cx="548700" cy="393600"/>
          </a:xfrm>
          <a:prstGeom prst="rect">
            <a:avLst/>
          </a:prstGeom>
          <a:noFill/>
          <a:ln>
            <a:noFill/>
          </a:ln>
        </p:spPr>
        <p:txBody>
          <a:bodyPr anchorCtr="0" anchor="ctr" bIns="91425" lIns="91425" spcFirstLastPara="1" rIns="91425" wrap="square" tIns="91425">
            <a:normAutofit/>
          </a:bodyPr>
          <a:lstStyle>
            <a:lvl1pPr indent="0" lvl="0" marL="0" marR="0" rtl="0" algn="l">
              <a:lnSpc>
                <a:spcPct val="100000"/>
              </a:lnSpc>
              <a:spcBef>
                <a:spcPts val="0"/>
              </a:spcBef>
              <a:spcAft>
                <a:spcPts val="0"/>
              </a:spcAft>
              <a:buClr>
                <a:srgbClr val="000000"/>
              </a:buClr>
              <a:buSzPts val="1000"/>
              <a:buFont typeface="Arial"/>
              <a:buNone/>
              <a:defRPr b="0" i="0" sz="600" u="none" cap="none" strike="noStrike">
                <a:solidFill>
                  <a:schemeClr val="lt1"/>
                </a:solidFill>
                <a:latin typeface="Poppins"/>
                <a:ea typeface="Poppins"/>
                <a:cs typeface="Poppins"/>
                <a:sym typeface="Poppins"/>
              </a:defRPr>
            </a:lvl1pPr>
            <a:lvl2pPr indent="0" lvl="1" marL="0" marR="0" rtl="0" algn="l">
              <a:lnSpc>
                <a:spcPct val="100000"/>
              </a:lnSpc>
              <a:spcBef>
                <a:spcPts val="0"/>
              </a:spcBef>
              <a:spcAft>
                <a:spcPts val="0"/>
              </a:spcAft>
              <a:buClr>
                <a:srgbClr val="000000"/>
              </a:buClr>
              <a:buSzPts val="1000"/>
              <a:buFont typeface="Arial"/>
              <a:buNone/>
              <a:defRPr b="0" i="0" sz="600" u="none" cap="none" strike="noStrike">
                <a:solidFill>
                  <a:schemeClr val="lt1"/>
                </a:solidFill>
                <a:latin typeface="Poppins"/>
                <a:ea typeface="Poppins"/>
                <a:cs typeface="Poppins"/>
                <a:sym typeface="Poppins"/>
              </a:defRPr>
            </a:lvl2pPr>
            <a:lvl3pPr indent="0" lvl="2" marL="0" marR="0" rtl="0" algn="l">
              <a:lnSpc>
                <a:spcPct val="100000"/>
              </a:lnSpc>
              <a:spcBef>
                <a:spcPts val="0"/>
              </a:spcBef>
              <a:spcAft>
                <a:spcPts val="0"/>
              </a:spcAft>
              <a:buClr>
                <a:srgbClr val="000000"/>
              </a:buClr>
              <a:buSzPts val="1000"/>
              <a:buFont typeface="Arial"/>
              <a:buNone/>
              <a:defRPr b="0" i="0" sz="600" u="none" cap="none" strike="noStrike">
                <a:solidFill>
                  <a:schemeClr val="lt1"/>
                </a:solidFill>
                <a:latin typeface="Poppins"/>
                <a:ea typeface="Poppins"/>
                <a:cs typeface="Poppins"/>
                <a:sym typeface="Poppins"/>
              </a:defRPr>
            </a:lvl3pPr>
            <a:lvl4pPr indent="0" lvl="3" marL="0" marR="0" rtl="0" algn="l">
              <a:lnSpc>
                <a:spcPct val="100000"/>
              </a:lnSpc>
              <a:spcBef>
                <a:spcPts val="0"/>
              </a:spcBef>
              <a:spcAft>
                <a:spcPts val="0"/>
              </a:spcAft>
              <a:buClr>
                <a:srgbClr val="000000"/>
              </a:buClr>
              <a:buSzPts val="1000"/>
              <a:buFont typeface="Arial"/>
              <a:buNone/>
              <a:defRPr b="0" i="0" sz="600" u="none" cap="none" strike="noStrike">
                <a:solidFill>
                  <a:schemeClr val="lt1"/>
                </a:solidFill>
                <a:latin typeface="Poppins"/>
                <a:ea typeface="Poppins"/>
                <a:cs typeface="Poppins"/>
                <a:sym typeface="Poppins"/>
              </a:defRPr>
            </a:lvl4pPr>
            <a:lvl5pPr indent="0" lvl="4" marL="0" marR="0" rtl="0" algn="l">
              <a:lnSpc>
                <a:spcPct val="100000"/>
              </a:lnSpc>
              <a:spcBef>
                <a:spcPts val="0"/>
              </a:spcBef>
              <a:spcAft>
                <a:spcPts val="0"/>
              </a:spcAft>
              <a:buClr>
                <a:srgbClr val="000000"/>
              </a:buClr>
              <a:buSzPts val="1000"/>
              <a:buFont typeface="Arial"/>
              <a:buNone/>
              <a:defRPr b="0" i="0" sz="600" u="none" cap="none" strike="noStrike">
                <a:solidFill>
                  <a:schemeClr val="lt1"/>
                </a:solidFill>
                <a:latin typeface="Poppins"/>
                <a:ea typeface="Poppins"/>
                <a:cs typeface="Poppins"/>
                <a:sym typeface="Poppins"/>
              </a:defRPr>
            </a:lvl5pPr>
            <a:lvl6pPr indent="0" lvl="5" marL="0" marR="0" rtl="0" algn="l">
              <a:lnSpc>
                <a:spcPct val="100000"/>
              </a:lnSpc>
              <a:spcBef>
                <a:spcPts val="0"/>
              </a:spcBef>
              <a:spcAft>
                <a:spcPts val="0"/>
              </a:spcAft>
              <a:buClr>
                <a:srgbClr val="000000"/>
              </a:buClr>
              <a:buSzPts val="1000"/>
              <a:buFont typeface="Arial"/>
              <a:buNone/>
              <a:defRPr b="0" i="0" sz="600" u="none" cap="none" strike="noStrike">
                <a:solidFill>
                  <a:schemeClr val="lt1"/>
                </a:solidFill>
                <a:latin typeface="Poppins"/>
                <a:ea typeface="Poppins"/>
                <a:cs typeface="Poppins"/>
                <a:sym typeface="Poppins"/>
              </a:defRPr>
            </a:lvl6pPr>
            <a:lvl7pPr indent="0" lvl="6" marL="0" marR="0" rtl="0" algn="l">
              <a:lnSpc>
                <a:spcPct val="100000"/>
              </a:lnSpc>
              <a:spcBef>
                <a:spcPts val="0"/>
              </a:spcBef>
              <a:spcAft>
                <a:spcPts val="0"/>
              </a:spcAft>
              <a:buClr>
                <a:srgbClr val="000000"/>
              </a:buClr>
              <a:buSzPts val="1000"/>
              <a:buFont typeface="Arial"/>
              <a:buNone/>
              <a:defRPr b="0" i="0" sz="600" u="none" cap="none" strike="noStrike">
                <a:solidFill>
                  <a:schemeClr val="lt1"/>
                </a:solidFill>
                <a:latin typeface="Poppins"/>
                <a:ea typeface="Poppins"/>
                <a:cs typeface="Poppins"/>
                <a:sym typeface="Poppins"/>
              </a:defRPr>
            </a:lvl7pPr>
            <a:lvl8pPr indent="0" lvl="7" marL="0" marR="0" rtl="0" algn="l">
              <a:lnSpc>
                <a:spcPct val="100000"/>
              </a:lnSpc>
              <a:spcBef>
                <a:spcPts val="0"/>
              </a:spcBef>
              <a:spcAft>
                <a:spcPts val="0"/>
              </a:spcAft>
              <a:buClr>
                <a:srgbClr val="000000"/>
              </a:buClr>
              <a:buSzPts val="1000"/>
              <a:buFont typeface="Arial"/>
              <a:buNone/>
              <a:defRPr b="0" i="0" sz="600" u="none" cap="none" strike="noStrike">
                <a:solidFill>
                  <a:schemeClr val="lt1"/>
                </a:solidFill>
                <a:latin typeface="Poppins"/>
                <a:ea typeface="Poppins"/>
                <a:cs typeface="Poppins"/>
                <a:sym typeface="Poppins"/>
              </a:defRPr>
            </a:lvl8pPr>
            <a:lvl9pPr indent="0" lvl="8" marL="0" marR="0" rtl="0" algn="l">
              <a:lnSpc>
                <a:spcPct val="100000"/>
              </a:lnSpc>
              <a:spcBef>
                <a:spcPts val="0"/>
              </a:spcBef>
              <a:spcAft>
                <a:spcPts val="0"/>
              </a:spcAft>
              <a:buClr>
                <a:srgbClr val="000000"/>
              </a:buClr>
              <a:buSzPts val="1000"/>
              <a:buFont typeface="Arial"/>
              <a:buNone/>
              <a:defRPr b="0" i="0" sz="600" u="none" cap="none" strike="noStrike">
                <a:solidFill>
                  <a:schemeClr val="lt1"/>
                </a:solidFill>
                <a:latin typeface="Poppins"/>
                <a:ea typeface="Poppins"/>
                <a:cs typeface="Poppins"/>
                <a:sym typeface="Poppins"/>
              </a:defRPr>
            </a:lvl9pPr>
          </a:lstStyle>
          <a:p>
            <a:pPr indent="0" lvl="0" marL="0" rtl="0" algn="l">
              <a:spcBef>
                <a:spcPts val="0"/>
              </a:spcBef>
              <a:spcAft>
                <a:spcPts val="0"/>
              </a:spcAft>
              <a:buNone/>
            </a:pPr>
            <a:fld id="{00000000-1234-1234-1234-123412341234}" type="slidenum">
              <a:rPr lang="en"/>
              <a:t>‹#›</a:t>
            </a:fld>
            <a:endParaRPr/>
          </a:p>
        </p:txBody>
      </p:sp>
      <p:sp>
        <p:nvSpPr>
          <p:cNvPr id="607" name="Google Shape;607;p132"/>
          <p:cNvSpPr/>
          <p:nvPr/>
        </p:nvSpPr>
        <p:spPr>
          <a:xfrm>
            <a:off x="8644753" y="4657973"/>
            <a:ext cx="327877" cy="327873"/>
          </a:xfrm>
          <a:prstGeom prst="rect">
            <a:avLst/>
          </a:prstGeom>
          <a:noFill/>
          <a:ln>
            <a:noFill/>
          </a:ln>
        </p:spPr>
      </p:sp>
      <p:sp>
        <p:nvSpPr>
          <p:cNvPr id="608" name="Google Shape;608;p132"/>
          <p:cNvSpPr txBox="1"/>
          <p:nvPr/>
        </p:nvSpPr>
        <p:spPr>
          <a:xfrm>
            <a:off x="142125" y="4780000"/>
            <a:ext cx="23985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600" u="none" cap="none" strike="noStrike">
                <a:solidFill>
                  <a:schemeClr val="lt1"/>
                </a:solidFill>
                <a:latin typeface="Poppins"/>
                <a:ea typeface="Poppins"/>
                <a:cs typeface="Poppins"/>
                <a:sym typeface="Poppins"/>
              </a:rPr>
              <a:t>Confidential Information of Zartico, Inc.</a:t>
            </a:r>
            <a:endParaRPr b="0" i="0" sz="600" u="none" cap="none" strike="noStrike">
              <a:solidFill>
                <a:schemeClr val="lt1"/>
              </a:solidFill>
              <a:latin typeface="Poppins"/>
              <a:ea typeface="Poppins"/>
              <a:cs typeface="Poppins"/>
              <a:sym typeface="Poppins"/>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3">
  <p:cSld name="TITLE_3">
    <p:spTree>
      <p:nvGrpSpPr>
        <p:cNvPr id="609" name="Shape 609"/>
        <p:cNvGrpSpPr/>
        <p:nvPr/>
      </p:nvGrpSpPr>
      <p:grpSpPr>
        <a:xfrm>
          <a:off x="0" y="0"/>
          <a:ext cx="0" cy="0"/>
          <a:chOff x="0" y="0"/>
          <a:chExt cx="0" cy="0"/>
        </a:xfrm>
      </p:grpSpPr>
      <p:sp>
        <p:nvSpPr>
          <p:cNvPr id="610" name="Google Shape;610;p13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11" name="Google Shape;611;p13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12" name="Google Shape;612;p1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Full Arctic Gradient" type="secHead">
  <p:cSld name="SECTION_HEADER">
    <p:bg>
      <p:bgPr>
        <a:blipFill>
          <a:blip r:embed="rId2">
            <a:alphaModFix/>
          </a:blip>
          <a:stretch>
            <a:fillRect/>
          </a:stretch>
        </a:blipFill>
      </p:bgPr>
    </p:bg>
    <p:spTree>
      <p:nvGrpSpPr>
        <p:cNvPr id="43" name="Shape 43"/>
        <p:cNvGrpSpPr/>
        <p:nvPr/>
      </p:nvGrpSpPr>
      <p:grpSpPr>
        <a:xfrm>
          <a:off x="0" y="0"/>
          <a:ext cx="0" cy="0"/>
          <a:chOff x="0" y="0"/>
          <a:chExt cx="0" cy="0"/>
        </a:xfrm>
      </p:grpSpPr>
      <p:sp>
        <p:nvSpPr>
          <p:cNvPr id="44" name="Google Shape;44;p14"/>
          <p:cNvSpPr txBox="1"/>
          <p:nvPr>
            <p:ph type="title"/>
          </p:nvPr>
        </p:nvSpPr>
        <p:spPr>
          <a:xfrm>
            <a:off x="311700" y="191030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pic>
        <p:nvPicPr>
          <p:cNvPr id="45" name="Google Shape;45;p14"/>
          <p:cNvPicPr preferRelativeResize="0"/>
          <p:nvPr/>
        </p:nvPicPr>
        <p:blipFill>
          <a:blip r:embed="rId3">
            <a:alphaModFix/>
          </a:blip>
          <a:stretch>
            <a:fillRect/>
          </a:stretch>
        </p:blipFill>
        <p:spPr>
          <a:xfrm>
            <a:off x="3936938" y="4539550"/>
            <a:ext cx="1270124" cy="327450"/>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5">
  <p:cSld name="TITLE_5">
    <p:spTree>
      <p:nvGrpSpPr>
        <p:cNvPr id="613" name="Shape 613"/>
        <p:cNvGrpSpPr/>
        <p:nvPr/>
      </p:nvGrpSpPr>
      <p:grpSpPr>
        <a:xfrm>
          <a:off x="0" y="0"/>
          <a:ext cx="0" cy="0"/>
          <a:chOff x="0" y="0"/>
          <a:chExt cx="0" cy="0"/>
        </a:xfrm>
      </p:grpSpPr>
      <p:sp>
        <p:nvSpPr>
          <p:cNvPr id="614" name="Google Shape;614;p13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15" name="Google Shape;615;p13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16" name="Google Shape;616;p1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AV - Content Slide 4">
  <p:cSld name="SAV - Content Slide 4">
    <p:spTree>
      <p:nvGrpSpPr>
        <p:cNvPr id="617" name="Shape 617"/>
        <p:cNvGrpSpPr/>
        <p:nvPr/>
      </p:nvGrpSpPr>
      <p:grpSpPr>
        <a:xfrm>
          <a:off x="0" y="0"/>
          <a:ext cx="0" cy="0"/>
          <a:chOff x="0" y="0"/>
          <a:chExt cx="0" cy="0"/>
        </a:xfrm>
      </p:grpSpPr>
      <p:sp>
        <p:nvSpPr>
          <p:cNvPr id="618" name="Google Shape;618;p135"/>
          <p:cNvSpPr/>
          <p:nvPr>
            <p:ph idx="2" type="pic"/>
          </p:nvPr>
        </p:nvSpPr>
        <p:spPr>
          <a:xfrm>
            <a:off x="5486400" y="-1"/>
            <a:ext cx="3657600" cy="5143500"/>
          </a:xfrm>
          <a:prstGeom prst="rect">
            <a:avLst/>
          </a:prstGeom>
          <a:solidFill>
            <a:srgbClr val="D8D8D8"/>
          </a:solidFill>
          <a:ln>
            <a:noFill/>
          </a:ln>
        </p:spPr>
      </p:sp>
      <p:sp>
        <p:nvSpPr>
          <p:cNvPr id="619" name="Google Shape;619;p135"/>
          <p:cNvSpPr txBox="1"/>
          <p:nvPr>
            <p:ph idx="1" type="body"/>
          </p:nvPr>
        </p:nvSpPr>
        <p:spPr>
          <a:xfrm>
            <a:off x="447984" y="2078558"/>
            <a:ext cx="4276500" cy="2527200"/>
          </a:xfrm>
          <a:prstGeom prst="rect">
            <a:avLst/>
          </a:prstGeom>
          <a:noFill/>
          <a:ln>
            <a:noFill/>
          </a:ln>
        </p:spPr>
        <p:txBody>
          <a:bodyPr anchorCtr="0" anchor="t" bIns="45700" lIns="91425" spcFirstLastPara="1" rIns="91425" wrap="square" tIns="45700">
            <a:normAutofit/>
          </a:bodyPr>
          <a:lstStyle>
            <a:lvl1pPr indent="-298450" lvl="0" marL="457200" marR="0" rtl="0" algn="l">
              <a:lnSpc>
                <a:spcPct val="120000"/>
              </a:lnSpc>
              <a:spcBef>
                <a:spcPts val="220"/>
              </a:spcBef>
              <a:spcAft>
                <a:spcPts val="0"/>
              </a:spcAft>
              <a:buClr>
                <a:schemeClr val="dk1"/>
              </a:buClr>
              <a:buSzPts val="1100"/>
              <a:buFont typeface="Arial"/>
              <a:buChar char="•"/>
              <a:defRPr b="0" i="0" sz="1100" u="none" cap="none" strike="noStrike">
                <a:solidFill>
                  <a:schemeClr val="dk1"/>
                </a:solidFill>
                <a:latin typeface="Helvetica Neue"/>
                <a:ea typeface="Helvetica Neue"/>
                <a:cs typeface="Helvetica Neue"/>
                <a:sym typeface="Helvetica Neue"/>
              </a:defRPr>
            </a:lvl1pPr>
            <a:lvl2pPr indent="-298450" lvl="1" marL="914400" marR="0" rtl="0" algn="l">
              <a:lnSpc>
                <a:spcPct val="120000"/>
              </a:lnSpc>
              <a:spcBef>
                <a:spcPts val="600"/>
              </a:spcBef>
              <a:spcAft>
                <a:spcPts val="0"/>
              </a:spcAft>
              <a:buClr>
                <a:schemeClr val="dk1"/>
              </a:buClr>
              <a:buSzPts val="1100"/>
              <a:buFont typeface="Arial"/>
              <a:buChar char="–"/>
              <a:defRPr b="0" i="0" sz="1100" u="none" cap="none" strike="noStrike">
                <a:solidFill>
                  <a:schemeClr val="dk1"/>
                </a:solidFill>
                <a:latin typeface="Helvetica Neue"/>
                <a:ea typeface="Helvetica Neue"/>
                <a:cs typeface="Helvetica Neue"/>
                <a:sym typeface="Helvetica Neue"/>
              </a:defRPr>
            </a:lvl2pPr>
            <a:lvl3pPr indent="-298450" lvl="2" marL="1371600" marR="0" rtl="0" algn="l">
              <a:lnSpc>
                <a:spcPct val="120000"/>
              </a:lnSpc>
              <a:spcBef>
                <a:spcPts val="1200"/>
              </a:spcBef>
              <a:spcAft>
                <a:spcPts val="0"/>
              </a:spcAft>
              <a:buClr>
                <a:schemeClr val="dk1"/>
              </a:buClr>
              <a:buSzPts val="1100"/>
              <a:buFont typeface="Arial"/>
              <a:buChar char="•"/>
              <a:defRPr b="0" i="0" sz="1100" u="none" cap="none" strike="noStrike">
                <a:solidFill>
                  <a:schemeClr val="dk1"/>
                </a:solidFill>
                <a:latin typeface="Helvetica Neue"/>
                <a:ea typeface="Helvetica Neue"/>
                <a:cs typeface="Helvetica Neue"/>
                <a:sym typeface="Helvetica Neue"/>
              </a:defRPr>
            </a:lvl3pPr>
            <a:lvl4pPr indent="-298450" lvl="3" marL="1828800" marR="0" rtl="0" algn="l">
              <a:lnSpc>
                <a:spcPct val="120000"/>
              </a:lnSpc>
              <a:spcBef>
                <a:spcPts val="1200"/>
              </a:spcBef>
              <a:spcAft>
                <a:spcPts val="0"/>
              </a:spcAft>
              <a:buClr>
                <a:schemeClr val="dk1"/>
              </a:buClr>
              <a:buSzPts val="1100"/>
              <a:buFont typeface="Arial"/>
              <a:buChar char="–"/>
              <a:defRPr b="0" i="0" sz="1100" u="none" cap="none" strike="noStrike">
                <a:solidFill>
                  <a:schemeClr val="dk1"/>
                </a:solidFill>
                <a:latin typeface="Helvetica Neue"/>
                <a:ea typeface="Helvetica Neue"/>
                <a:cs typeface="Helvetica Neue"/>
                <a:sym typeface="Helvetica Neue"/>
              </a:defRPr>
            </a:lvl4pPr>
            <a:lvl5pPr indent="-298450" lvl="4" marL="2286000" marR="0" rtl="0" algn="l">
              <a:lnSpc>
                <a:spcPct val="120000"/>
              </a:lnSpc>
              <a:spcBef>
                <a:spcPts val="1200"/>
              </a:spcBef>
              <a:spcAft>
                <a:spcPts val="0"/>
              </a:spcAft>
              <a:buClr>
                <a:schemeClr val="dk1"/>
              </a:buClr>
              <a:buSzPts val="1100"/>
              <a:buFont typeface="Arial"/>
              <a:buChar char="»"/>
              <a:defRPr b="0" i="0" sz="1100" u="none" cap="none" strike="noStrike">
                <a:solidFill>
                  <a:schemeClr val="dk1"/>
                </a:solidFill>
                <a:latin typeface="Helvetica Neue"/>
                <a:ea typeface="Helvetica Neue"/>
                <a:cs typeface="Helvetica Neue"/>
                <a:sym typeface="Helvetica Neue"/>
              </a:defRPr>
            </a:lvl5pPr>
            <a:lvl6pPr indent="-298450" lvl="5" marL="2743200" marR="0" rtl="0" algn="l">
              <a:lnSpc>
                <a:spcPct val="120000"/>
              </a:lnSpc>
              <a:spcBef>
                <a:spcPts val="1200"/>
              </a:spcBef>
              <a:spcAft>
                <a:spcPts val="0"/>
              </a:spcAft>
              <a:buClr>
                <a:schemeClr val="dk1"/>
              </a:buClr>
              <a:buSzPts val="1100"/>
              <a:buFont typeface="Arial"/>
              <a:buChar char="•"/>
              <a:defRPr b="0" i="0" sz="1100" u="none" cap="none" strike="noStrike">
                <a:solidFill>
                  <a:schemeClr val="dk1"/>
                </a:solidFill>
                <a:latin typeface="Helvetica Neue"/>
                <a:ea typeface="Helvetica Neue"/>
                <a:cs typeface="Helvetica Neue"/>
                <a:sym typeface="Helvetica Neue"/>
              </a:defRPr>
            </a:lvl6pPr>
            <a:lvl7pPr indent="-355600" lvl="6" marL="3200400" marR="0" rtl="0" algn="l">
              <a:spcBef>
                <a:spcPts val="12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12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1200"/>
              </a:spcBef>
              <a:spcAft>
                <a:spcPts val="120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20" name="Google Shape;620;p135"/>
          <p:cNvSpPr txBox="1"/>
          <p:nvPr>
            <p:ph idx="3" type="body"/>
          </p:nvPr>
        </p:nvSpPr>
        <p:spPr>
          <a:xfrm>
            <a:off x="447984" y="860111"/>
            <a:ext cx="4276500" cy="8481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20000"/>
              </a:lnSpc>
              <a:spcBef>
                <a:spcPts val="360"/>
              </a:spcBef>
              <a:spcAft>
                <a:spcPts val="0"/>
              </a:spcAft>
              <a:buClr>
                <a:schemeClr val="accent1"/>
              </a:buClr>
              <a:buSzPts val="1800"/>
              <a:buFont typeface="Arial"/>
              <a:buNone/>
              <a:defRPr b="0" i="0" sz="1800" u="none" cap="none" strike="noStrike">
                <a:solidFill>
                  <a:schemeClr val="accent1"/>
                </a:solidFill>
                <a:latin typeface="Arial"/>
                <a:ea typeface="Arial"/>
                <a:cs typeface="Arial"/>
                <a:sym typeface="Arial"/>
              </a:defRPr>
            </a:lvl1pPr>
            <a:lvl2pPr indent="-406400" lvl="1" marL="914400" marR="0" rtl="0" algn="l">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12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12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12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12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12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12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1200"/>
              </a:spcBef>
              <a:spcAft>
                <a:spcPts val="120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AV - Content Slide 5">
  <p:cSld name="SAV - Content Slide 5">
    <p:spTree>
      <p:nvGrpSpPr>
        <p:cNvPr id="621" name="Shape 621"/>
        <p:cNvGrpSpPr/>
        <p:nvPr/>
      </p:nvGrpSpPr>
      <p:grpSpPr>
        <a:xfrm>
          <a:off x="0" y="0"/>
          <a:ext cx="0" cy="0"/>
          <a:chOff x="0" y="0"/>
          <a:chExt cx="0" cy="0"/>
        </a:xfrm>
      </p:grpSpPr>
      <p:sp>
        <p:nvSpPr>
          <p:cNvPr id="622" name="Google Shape;622;p136"/>
          <p:cNvSpPr txBox="1"/>
          <p:nvPr>
            <p:ph idx="1" type="body"/>
          </p:nvPr>
        </p:nvSpPr>
        <p:spPr>
          <a:xfrm>
            <a:off x="723526" y="1545159"/>
            <a:ext cx="7696800" cy="1536600"/>
          </a:xfrm>
          <a:prstGeom prst="rect">
            <a:avLst/>
          </a:prstGeom>
          <a:noFill/>
          <a:ln>
            <a:noFill/>
          </a:ln>
        </p:spPr>
        <p:txBody>
          <a:bodyPr anchorCtr="0" anchor="t" bIns="45700" lIns="91425" spcFirstLastPara="1" rIns="91425" wrap="square" tIns="45700">
            <a:normAutofit/>
          </a:bodyPr>
          <a:lstStyle>
            <a:lvl1pPr indent="-228600" lvl="0" marL="457200" marR="0" rtl="0" algn="ctr">
              <a:lnSpc>
                <a:spcPct val="120000"/>
              </a:lnSpc>
              <a:spcBef>
                <a:spcPts val="220"/>
              </a:spcBef>
              <a:spcAft>
                <a:spcPts val="0"/>
              </a:spcAft>
              <a:buClr>
                <a:schemeClr val="dk1"/>
              </a:buClr>
              <a:buSzPts val="1100"/>
              <a:buFont typeface="Arial"/>
              <a:buNone/>
              <a:defRPr b="0" i="0" sz="1100" u="none" cap="none" strike="noStrike">
                <a:solidFill>
                  <a:schemeClr val="dk1"/>
                </a:solidFill>
                <a:latin typeface="Helvetica Neue"/>
                <a:ea typeface="Helvetica Neue"/>
                <a:cs typeface="Helvetica Neue"/>
                <a:sym typeface="Helvetica Neue"/>
              </a:defRPr>
            </a:lvl1pPr>
            <a:lvl2pPr indent="-406400" lvl="1" marL="914400" marR="0" rtl="0" algn="l">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12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12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12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12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12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12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1200"/>
              </a:spcBef>
              <a:spcAft>
                <a:spcPts val="120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23" name="Google Shape;623;p136"/>
          <p:cNvSpPr/>
          <p:nvPr>
            <p:ph idx="2" type="pic"/>
          </p:nvPr>
        </p:nvSpPr>
        <p:spPr>
          <a:xfrm>
            <a:off x="0" y="3483864"/>
            <a:ext cx="3657600" cy="1664100"/>
          </a:xfrm>
          <a:prstGeom prst="rect">
            <a:avLst/>
          </a:prstGeom>
          <a:solidFill>
            <a:srgbClr val="F2F2F2"/>
          </a:solidFill>
          <a:ln>
            <a:noFill/>
          </a:ln>
        </p:spPr>
      </p:sp>
      <p:sp>
        <p:nvSpPr>
          <p:cNvPr id="624" name="Google Shape;624;p136"/>
          <p:cNvSpPr/>
          <p:nvPr>
            <p:ph idx="3" type="pic"/>
          </p:nvPr>
        </p:nvSpPr>
        <p:spPr>
          <a:xfrm>
            <a:off x="3657600" y="3483864"/>
            <a:ext cx="1828800" cy="1664100"/>
          </a:xfrm>
          <a:prstGeom prst="rect">
            <a:avLst/>
          </a:prstGeom>
          <a:solidFill>
            <a:srgbClr val="BFBFBF"/>
          </a:solidFill>
          <a:ln>
            <a:noFill/>
          </a:ln>
        </p:spPr>
      </p:sp>
      <p:sp>
        <p:nvSpPr>
          <p:cNvPr id="625" name="Google Shape;625;p136"/>
          <p:cNvSpPr/>
          <p:nvPr>
            <p:ph idx="4" type="pic"/>
          </p:nvPr>
        </p:nvSpPr>
        <p:spPr>
          <a:xfrm>
            <a:off x="5486400" y="3483864"/>
            <a:ext cx="3657600" cy="1664100"/>
          </a:xfrm>
          <a:prstGeom prst="rect">
            <a:avLst/>
          </a:prstGeom>
          <a:solidFill>
            <a:srgbClr val="D8D8D8"/>
          </a:solidFill>
          <a:ln>
            <a:noFill/>
          </a:ln>
        </p:spPr>
      </p:sp>
      <p:sp>
        <p:nvSpPr>
          <p:cNvPr id="626" name="Google Shape;626;p136"/>
          <p:cNvSpPr txBox="1"/>
          <p:nvPr>
            <p:ph idx="5" type="body"/>
          </p:nvPr>
        </p:nvSpPr>
        <p:spPr>
          <a:xfrm>
            <a:off x="723526" y="514633"/>
            <a:ext cx="7696800" cy="848100"/>
          </a:xfrm>
          <a:prstGeom prst="rect">
            <a:avLst/>
          </a:prstGeom>
          <a:noFill/>
          <a:ln>
            <a:noFill/>
          </a:ln>
        </p:spPr>
        <p:txBody>
          <a:bodyPr anchorCtr="0" anchor="t" bIns="45700" lIns="91425" spcFirstLastPara="1" rIns="91425" wrap="square" tIns="45700">
            <a:normAutofit/>
          </a:bodyPr>
          <a:lstStyle>
            <a:lvl1pPr indent="-228600" lvl="0" marL="457200" marR="0" rtl="0" algn="ctr">
              <a:lnSpc>
                <a:spcPct val="120000"/>
              </a:lnSpc>
              <a:spcBef>
                <a:spcPts val="360"/>
              </a:spcBef>
              <a:spcAft>
                <a:spcPts val="0"/>
              </a:spcAft>
              <a:buClr>
                <a:schemeClr val="accent1"/>
              </a:buClr>
              <a:buSzPts val="1800"/>
              <a:buFont typeface="Arial"/>
              <a:buNone/>
              <a:defRPr b="0" i="0" sz="1800" u="none" cap="none" strike="noStrike">
                <a:solidFill>
                  <a:schemeClr val="accent1"/>
                </a:solidFill>
                <a:latin typeface="Arial"/>
                <a:ea typeface="Arial"/>
                <a:cs typeface="Arial"/>
                <a:sym typeface="Arial"/>
              </a:defRPr>
            </a:lvl1pPr>
            <a:lvl2pPr indent="-406400" lvl="1" marL="914400" marR="0" rtl="0" algn="l">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12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12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12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12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12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12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1200"/>
              </a:spcBef>
              <a:spcAft>
                <a:spcPts val="120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27" name="Shape 627"/>
        <p:cNvGrpSpPr/>
        <p:nvPr/>
      </p:nvGrpSpPr>
      <p:grpSpPr>
        <a:xfrm>
          <a:off x="0" y="0"/>
          <a:ext cx="0" cy="0"/>
          <a:chOff x="0" y="0"/>
          <a:chExt cx="0" cy="0"/>
        </a:xfrm>
      </p:grpSpPr>
      <p:sp>
        <p:nvSpPr>
          <p:cNvPr id="628" name="Google Shape;628;p137"/>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sp>
        <p:nvSpPr>
          <p:cNvPr id="629" name="Google Shape;629;p137"/>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12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12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12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12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12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12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12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1200"/>
              </a:spcBef>
              <a:spcAft>
                <a:spcPts val="120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30" name="Google Shape;630;p137"/>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31" name="Google Shape;631;p137"/>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32" name="Google Shape;632;p137"/>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rmAutofit/>
          </a:bodyPr>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0" marR="0" rtl="0" algn="l">
              <a:spcBef>
                <a:spcPts val="0"/>
              </a:spcBef>
              <a:buNone/>
              <a:defRPr b="0" i="0" sz="1800" u="none" cap="none" strike="noStrike">
                <a:solidFill>
                  <a:schemeClr val="dk1"/>
                </a:solidFill>
                <a:latin typeface="Calibri"/>
                <a:ea typeface="Calibri"/>
                <a:cs typeface="Calibri"/>
                <a:sym typeface="Calibri"/>
              </a:defRPr>
            </a:lvl2pPr>
            <a:lvl3pPr indent="0" lvl="2" marL="0" marR="0" rtl="0" algn="l">
              <a:spcBef>
                <a:spcPts val="0"/>
              </a:spcBef>
              <a:buNone/>
              <a:defRPr b="0" i="0" sz="1800" u="none" cap="none" strike="noStrike">
                <a:solidFill>
                  <a:schemeClr val="dk1"/>
                </a:solidFill>
                <a:latin typeface="Calibri"/>
                <a:ea typeface="Calibri"/>
                <a:cs typeface="Calibri"/>
                <a:sym typeface="Calibri"/>
              </a:defRPr>
            </a:lvl3pPr>
            <a:lvl4pPr indent="0" lvl="3" marL="0" marR="0" rtl="0" algn="l">
              <a:spcBef>
                <a:spcPts val="0"/>
              </a:spcBef>
              <a:buNone/>
              <a:defRPr b="0" i="0" sz="1800" u="none" cap="none" strike="noStrike">
                <a:solidFill>
                  <a:schemeClr val="dk1"/>
                </a:solidFill>
                <a:latin typeface="Calibri"/>
                <a:ea typeface="Calibri"/>
                <a:cs typeface="Calibri"/>
                <a:sym typeface="Calibri"/>
              </a:defRPr>
            </a:lvl4pPr>
            <a:lvl5pPr indent="0" lvl="4" marL="0" marR="0" rtl="0" algn="l">
              <a:spcBef>
                <a:spcPts val="0"/>
              </a:spcBef>
              <a:buNone/>
              <a:defRPr b="0" i="0" sz="1800" u="none" cap="none" strike="noStrike">
                <a:solidFill>
                  <a:schemeClr val="dk1"/>
                </a:solidFill>
                <a:latin typeface="Calibri"/>
                <a:ea typeface="Calibri"/>
                <a:cs typeface="Calibri"/>
                <a:sym typeface="Calibri"/>
              </a:defRPr>
            </a:lvl5pPr>
            <a:lvl6pPr indent="0" lvl="5" marL="0" marR="0" rtl="0" algn="l">
              <a:spcBef>
                <a:spcPts val="0"/>
              </a:spcBef>
              <a:buNone/>
              <a:defRPr b="0" i="0" sz="1800" u="none" cap="none" strike="noStrike">
                <a:solidFill>
                  <a:schemeClr val="dk1"/>
                </a:solidFill>
                <a:latin typeface="Calibri"/>
                <a:ea typeface="Calibri"/>
                <a:cs typeface="Calibri"/>
                <a:sym typeface="Calibri"/>
              </a:defRPr>
            </a:lvl6pPr>
            <a:lvl7pPr indent="0" lvl="6" marL="0" marR="0" rtl="0" algn="l">
              <a:spcBef>
                <a:spcPts val="0"/>
              </a:spcBef>
              <a:buNone/>
              <a:defRPr b="0" i="0" sz="1800" u="none" cap="none" strike="noStrike">
                <a:solidFill>
                  <a:schemeClr val="dk1"/>
                </a:solidFill>
                <a:latin typeface="Calibri"/>
                <a:ea typeface="Calibri"/>
                <a:cs typeface="Calibri"/>
                <a:sym typeface="Calibri"/>
              </a:defRPr>
            </a:lvl7pPr>
            <a:lvl8pPr indent="0" lvl="7" marL="0" marR="0" rtl="0" algn="l">
              <a:spcBef>
                <a:spcPts val="0"/>
              </a:spcBef>
              <a:buNone/>
              <a:defRPr b="0" i="0" sz="1800" u="none" cap="none" strike="noStrike">
                <a:solidFill>
                  <a:schemeClr val="dk1"/>
                </a:solidFill>
                <a:latin typeface="Calibri"/>
                <a:ea typeface="Calibri"/>
                <a:cs typeface="Calibri"/>
                <a:sym typeface="Calibri"/>
              </a:defRPr>
            </a:lvl8pPr>
            <a:lvl9pPr indent="0" lvl="8" marL="0" marR="0" rtl="0" algn="l">
              <a:spcBef>
                <a:spcPts val="0"/>
              </a:spcBef>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sualization 3 1">
  <p:cSld name="TITLE_ONLY_1_1">
    <p:spTree>
      <p:nvGrpSpPr>
        <p:cNvPr id="633" name="Shape 633"/>
        <p:cNvGrpSpPr/>
        <p:nvPr/>
      </p:nvGrpSpPr>
      <p:grpSpPr>
        <a:xfrm>
          <a:off x="0" y="0"/>
          <a:ext cx="0" cy="0"/>
          <a:chOff x="0" y="0"/>
          <a:chExt cx="0" cy="0"/>
        </a:xfrm>
      </p:grpSpPr>
      <p:sp>
        <p:nvSpPr>
          <p:cNvPr id="634" name="Google Shape;634;p138"/>
          <p:cNvSpPr/>
          <p:nvPr/>
        </p:nvSpPr>
        <p:spPr>
          <a:xfrm>
            <a:off x="0" y="1026600"/>
            <a:ext cx="9144000" cy="4116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138"/>
          <p:cNvSpPr txBox="1"/>
          <p:nvPr>
            <p:ph type="title"/>
          </p:nvPr>
        </p:nvSpPr>
        <p:spPr>
          <a:xfrm>
            <a:off x="311700" y="26557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36" name="Google Shape;636;p1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637" name="Google Shape;637;p138"/>
          <p:cNvPicPr preferRelativeResize="0"/>
          <p:nvPr/>
        </p:nvPicPr>
        <p:blipFill>
          <a:blip r:embed="rId2">
            <a:alphaModFix/>
          </a:blip>
          <a:stretch>
            <a:fillRect/>
          </a:stretch>
        </p:blipFill>
        <p:spPr>
          <a:xfrm>
            <a:off x="7425680" y="355126"/>
            <a:ext cx="1526584" cy="393600"/>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2">
  <p:cSld name="CUSTOM_7_1_1_1_1">
    <p:bg>
      <p:bgPr>
        <a:solidFill>
          <a:srgbClr val="FFFFFF"/>
        </a:solidFill>
      </p:bgPr>
    </p:bg>
    <p:spTree>
      <p:nvGrpSpPr>
        <p:cNvPr id="638" name="Shape 638"/>
        <p:cNvGrpSpPr/>
        <p:nvPr/>
      </p:nvGrpSpPr>
      <p:grpSpPr>
        <a:xfrm>
          <a:off x="0" y="0"/>
          <a:ext cx="0" cy="0"/>
          <a:chOff x="0" y="0"/>
          <a:chExt cx="0" cy="0"/>
        </a:xfrm>
      </p:grpSpPr>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1_1">
  <p:cSld name="BLANK_1_1">
    <p:spTree>
      <p:nvGrpSpPr>
        <p:cNvPr id="639" name="Shape 639"/>
        <p:cNvGrpSpPr/>
        <p:nvPr/>
      </p:nvGrpSpPr>
      <p:grpSpPr>
        <a:xfrm>
          <a:off x="0" y="0"/>
          <a:ext cx="0" cy="0"/>
          <a:chOff x="0" y="0"/>
          <a:chExt cx="0" cy="0"/>
        </a:xfrm>
      </p:grpSpPr>
      <p:sp>
        <p:nvSpPr>
          <p:cNvPr id="640" name="Google Shape;640;p1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6">
    <p:spTree>
      <p:nvGrpSpPr>
        <p:cNvPr id="641" name="Shape 641"/>
        <p:cNvGrpSpPr/>
        <p:nvPr/>
      </p:nvGrpSpPr>
      <p:grpSpPr>
        <a:xfrm>
          <a:off x="0" y="0"/>
          <a:ext cx="0" cy="0"/>
          <a:chOff x="0" y="0"/>
          <a:chExt cx="0" cy="0"/>
        </a:xfrm>
      </p:grpSpPr>
      <p:sp>
        <p:nvSpPr>
          <p:cNvPr id="642" name="Google Shape;642;p141"/>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643" name="Google Shape;643;p141"/>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44" name="Google Shape;644;p1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7">
    <p:spTree>
      <p:nvGrpSpPr>
        <p:cNvPr id="645" name="Shape 645"/>
        <p:cNvGrpSpPr/>
        <p:nvPr/>
      </p:nvGrpSpPr>
      <p:grpSpPr>
        <a:xfrm>
          <a:off x="0" y="0"/>
          <a:ext cx="0" cy="0"/>
          <a:chOff x="0" y="0"/>
          <a:chExt cx="0" cy="0"/>
        </a:xfrm>
      </p:grpSpPr>
      <p:sp>
        <p:nvSpPr>
          <p:cNvPr id="646" name="Google Shape;646;p142"/>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47" name="Google Shape;647;p142"/>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1200"/>
              </a:spcBef>
              <a:spcAft>
                <a:spcPts val="0"/>
              </a:spcAft>
              <a:buClr>
                <a:schemeClr val="dk1"/>
              </a:buClr>
              <a:buSzPts val="1500"/>
              <a:buNone/>
              <a:defRPr sz="1500"/>
            </a:lvl2pPr>
            <a:lvl3pPr lvl="2" rtl="0" algn="ctr">
              <a:lnSpc>
                <a:spcPct val="90000"/>
              </a:lnSpc>
              <a:spcBef>
                <a:spcPts val="1200"/>
              </a:spcBef>
              <a:spcAft>
                <a:spcPts val="0"/>
              </a:spcAft>
              <a:buClr>
                <a:schemeClr val="dk1"/>
              </a:buClr>
              <a:buSzPts val="1400"/>
              <a:buNone/>
              <a:defRPr sz="1400"/>
            </a:lvl3pPr>
            <a:lvl4pPr lvl="3" rtl="0" algn="ctr">
              <a:lnSpc>
                <a:spcPct val="90000"/>
              </a:lnSpc>
              <a:spcBef>
                <a:spcPts val="1200"/>
              </a:spcBef>
              <a:spcAft>
                <a:spcPts val="0"/>
              </a:spcAft>
              <a:buClr>
                <a:schemeClr val="dk1"/>
              </a:buClr>
              <a:buSzPts val="1200"/>
              <a:buNone/>
              <a:defRPr sz="1200"/>
            </a:lvl4pPr>
            <a:lvl5pPr lvl="4" rtl="0" algn="ctr">
              <a:lnSpc>
                <a:spcPct val="90000"/>
              </a:lnSpc>
              <a:spcBef>
                <a:spcPts val="1200"/>
              </a:spcBef>
              <a:spcAft>
                <a:spcPts val="0"/>
              </a:spcAft>
              <a:buClr>
                <a:schemeClr val="dk1"/>
              </a:buClr>
              <a:buSzPts val="1200"/>
              <a:buNone/>
              <a:defRPr sz="1200"/>
            </a:lvl5pPr>
            <a:lvl6pPr lvl="5" rtl="0" algn="ctr">
              <a:lnSpc>
                <a:spcPct val="90000"/>
              </a:lnSpc>
              <a:spcBef>
                <a:spcPts val="1200"/>
              </a:spcBef>
              <a:spcAft>
                <a:spcPts val="0"/>
              </a:spcAft>
              <a:buClr>
                <a:schemeClr val="dk1"/>
              </a:buClr>
              <a:buSzPts val="1200"/>
              <a:buNone/>
              <a:defRPr sz="1200"/>
            </a:lvl6pPr>
            <a:lvl7pPr lvl="6" rtl="0" algn="ctr">
              <a:lnSpc>
                <a:spcPct val="90000"/>
              </a:lnSpc>
              <a:spcBef>
                <a:spcPts val="1200"/>
              </a:spcBef>
              <a:spcAft>
                <a:spcPts val="0"/>
              </a:spcAft>
              <a:buClr>
                <a:schemeClr val="dk1"/>
              </a:buClr>
              <a:buSzPts val="1200"/>
              <a:buNone/>
              <a:defRPr sz="1200"/>
            </a:lvl7pPr>
            <a:lvl8pPr lvl="7" rtl="0" algn="ctr">
              <a:lnSpc>
                <a:spcPct val="90000"/>
              </a:lnSpc>
              <a:spcBef>
                <a:spcPts val="1200"/>
              </a:spcBef>
              <a:spcAft>
                <a:spcPts val="0"/>
              </a:spcAft>
              <a:buClr>
                <a:schemeClr val="dk1"/>
              </a:buClr>
              <a:buSzPts val="1200"/>
              <a:buNone/>
              <a:defRPr sz="1200"/>
            </a:lvl8pPr>
            <a:lvl9pPr lvl="8" rtl="0" algn="ctr">
              <a:lnSpc>
                <a:spcPct val="90000"/>
              </a:lnSpc>
              <a:spcBef>
                <a:spcPts val="1200"/>
              </a:spcBef>
              <a:spcAft>
                <a:spcPts val="1200"/>
              </a:spcAft>
              <a:buClr>
                <a:schemeClr val="dk1"/>
              </a:buClr>
              <a:buSzPts val="1200"/>
              <a:buNone/>
              <a:defRPr sz="1200"/>
            </a:lvl9pPr>
          </a:lstStyle>
          <a:p/>
        </p:txBody>
      </p:sp>
      <p:sp>
        <p:nvSpPr>
          <p:cNvPr id="648" name="Google Shape;648;p14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49" name="Google Shape;649;p14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50" name="Google Shape;650;p14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Full Page Layout 2" showMasterSp="0">
  <p:cSld name="1_Full Page Layout 2">
    <p:spTree>
      <p:nvGrpSpPr>
        <p:cNvPr id="651" name="Shape 651"/>
        <p:cNvGrpSpPr/>
        <p:nvPr/>
      </p:nvGrpSpPr>
      <p:grpSpPr>
        <a:xfrm>
          <a:off x="0" y="0"/>
          <a:ext cx="0" cy="0"/>
          <a:chOff x="0" y="0"/>
          <a:chExt cx="0" cy="0"/>
        </a:xfrm>
      </p:grpSpPr>
      <p:sp>
        <p:nvSpPr>
          <p:cNvPr id="652" name="Google Shape;652;p143"/>
          <p:cNvSpPr/>
          <p:nvPr/>
        </p:nvSpPr>
        <p:spPr>
          <a:xfrm>
            <a:off x="9144002" y="5133684"/>
            <a:ext cx="2191" cy="9816"/>
          </a:xfrm>
          <a:custGeom>
            <a:rect b="b" l="l" r="r" t="t"/>
            <a:pathLst>
              <a:path extrusionOk="0" h="9816" w="2191">
                <a:moveTo>
                  <a:pt x="0" y="0"/>
                </a:moveTo>
                <a:lnTo>
                  <a:pt x="2191" y="9816"/>
                </a:lnTo>
                <a:lnTo>
                  <a:pt x="0" y="9816"/>
                </a:lnTo>
                <a:lnTo>
                  <a:pt x="0" y="0"/>
                </a:lnTo>
                <a:close/>
              </a:path>
            </a:pathLst>
          </a:custGeom>
          <a:solidFill>
            <a:srgbClr val="CC0066"/>
          </a:solidFill>
          <a:ln cap="flat" cmpd="sng" w="9525">
            <a:solidFill>
              <a:srgbClr val="CB006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653" name="Google Shape;653;p143"/>
          <p:cNvPicPr preferRelativeResize="0"/>
          <p:nvPr/>
        </p:nvPicPr>
        <p:blipFill rotWithShape="1">
          <a:blip r:embed="rId2">
            <a:alphaModFix/>
          </a:blip>
          <a:srcRect b="0" l="0" r="0" t="0"/>
          <a:stretch/>
        </p:blipFill>
        <p:spPr>
          <a:xfrm>
            <a:off x="28496" y="4806363"/>
            <a:ext cx="1021185" cy="328194"/>
          </a:xfrm>
          <a:prstGeom prst="rect">
            <a:avLst/>
          </a:prstGeom>
          <a:noFill/>
          <a:ln>
            <a:noFill/>
          </a:ln>
        </p:spPr>
      </p:pic>
      <p:sp>
        <p:nvSpPr>
          <p:cNvPr id="654" name="Google Shape;654;p143"/>
          <p:cNvSpPr txBox="1"/>
          <p:nvPr>
            <p:ph type="title"/>
          </p:nvPr>
        </p:nvSpPr>
        <p:spPr>
          <a:xfrm>
            <a:off x="242254" y="180720"/>
            <a:ext cx="8658300" cy="727800"/>
          </a:xfrm>
          <a:prstGeom prst="rect">
            <a:avLst/>
          </a:prstGeom>
          <a:noFill/>
          <a:ln>
            <a:noFill/>
          </a:ln>
        </p:spPr>
        <p:txBody>
          <a:bodyPr anchorCtr="0" anchor="ctr" bIns="0" lIns="64000" spcFirstLastPara="1" rIns="91425" wrap="square" tIns="45700">
            <a:normAutofit/>
          </a:bodyPr>
          <a:lstStyle>
            <a:lvl1pPr lvl="0" rtl="0" algn="l">
              <a:spcBef>
                <a:spcPts val="0"/>
              </a:spcBef>
              <a:spcAft>
                <a:spcPts val="0"/>
              </a:spcAft>
              <a:buSzPts val="2600"/>
              <a:buNone/>
              <a:defRPr sz="2400" cap="none"/>
            </a:lvl1pPr>
            <a:lvl2pPr lvl="1" rtl="0" algn="l">
              <a:spcBef>
                <a:spcPts val="0"/>
              </a:spcBef>
              <a:spcAft>
                <a:spcPts val="0"/>
              </a:spcAft>
              <a:buSzPts val="2800"/>
              <a:buNone/>
              <a:defRPr/>
            </a:lvl2pPr>
            <a:lvl3pPr lvl="2" rtl="0" algn="l">
              <a:spcBef>
                <a:spcPts val="0"/>
              </a:spcBef>
              <a:spcAft>
                <a:spcPts val="0"/>
              </a:spcAft>
              <a:buSzPts val="2800"/>
              <a:buNone/>
              <a:defRPr/>
            </a:lvl3pPr>
            <a:lvl4pPr lvl="3" rtl="0" algn="l">
              <a:spcBef>
                <a:spcPts val="0"/>
              </a:spcBef>
              <a:spcAft>
                <a:spcPts val="0"/>
              </a:spcAft>
              <a:buSzPts val="2800"/>
              <a:buNone/>
              <a:defRPr/>
            </a:lvl4pPr>
            <a:lvl5pPr lvl="4" rtl="0" algn="l">
              <a:spcBef>
                <a:spcPts val="0"/>
              </a:spcBef>
              <a:spcAft>
                <a:spcPts val="0"/>
              </a:spcAft>
              <a:buSzPts val="2800"/>
              <a:buNone/>
              <a:defRPr/>
            </a:lvl5pPr>
            <a:lvl6pPr lvl="5" rtl="0" algn="l">
              <a:spcBef>
                <a:spcPts val="0"/>
              </a:spcBef>
              <a:spcAft>
                <a:spcPts val="0"/>
              </a:spcAft>
              <a:buSzPts val="2800"/>
              <a:buNone/>
              <a:defRPr/>
            </a:lvl6pPr>
            <a:lvl7pPr lvl="6" rtl="0" algn="l">
              <a:spcBef>
                <a:spcPts val="0"/>
              </a:spcBef>
              <a:spcAft>
                <a:spcPts val="0"/>
              </a:spcAft>
              <a:buSzPts val="2800"/>
              <a:buNone/>
              <a:defRPr/>
            </a:lvl7pPr>
            <a:lvl8pPr lvl="7" rtl="0" algn="l">
              <a:spcBef>
                <a:spcPts val="0"/>
              </a:spcBef>
              <a:spcAft>
                <a:spcPts val="0"/>
              </a:spcAft>
              <a:buSzPts val="2800"/>
              <a:buNone/>
              <a:defRPr/>
            </a:lvl8pPr>
            <a:lvl9pPr lvl="8" rtl="0" algn="l">
              <a:spcBef>
                <a:spcPts val="0"/>
              </a:spcBef>
              <a:spcAft>
                <a:spcPts val="0"/>
              </a:spcAft>
              <a:buSzPts val="28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Thin Gradient">
  <p:cSld name="TITLE_AND_BODY_1">
    <p:spTree>
      <p:nvGrpSpPr>
        <p:cNvPr id="46" name="Shape 46"/>
        <p:cNvGrpSpPr/>
        <p:nvPr/>
      </p:nvGrpSpPr>
      <p:grpSpPr>
        <a:xfrm>
          <a:off x="0" y="0"/>
          <a:ext cx="0" cy="0"/>
          <a:chOff x="0" y="0"/>
          <a:chExt cx="0" cy="0"/>
        </a:xfrm>
      </p:grpSpPr>
      <p:pic>
        <p:nvPicPr>
          <p:cNvPr id="47" name="Google Shape;47;p15"/>
          <p:cNvPicPr preferRelativeResize="0"/>
          <p:nvPr/>
        </p:nvPicPr>
        <p:blipFill>
          <a:blip r:embed="rId2">
            <a:alphaModFix/>
          </a:blip>
          <a:stretch>
            <a:fillRect/>
          </a:stretch>
        </p:blipFill>
        <p:spPr>
          <a:xfrm>
            <a:off x="0" y="0"/>
            <a:ext cx="1238250" cy="5143500"/>
          </a:xfrm>
          <a:prstGeom prst="rect">
            <a:avLst/>
          </a:prstGeom>
          <a:noFill/>
          <a:ln>
            <a:noFill/>
          </a:ln>
        </p:spPr>
      </p:pic>
      <p:sp>
        <p:nvSpPr>
          <p:cNvPr id="48" name="Google Shape;48;p15"/>
          <p:cNvSpPr txBox="1"/>
          <p:nvPr>
            <p:ph type="title"/>
          </p:nvPr>
        </p:nvSpPr>
        <p:spPr>
          <a:xfrm>
            <a:off x="1315800" y="437950"/>
            <a:ext cx="75165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2800"/>
              <a:buFont typeface="Poppins"/>
              <a:buNone/>
              <a:defRPr b="1">
                <a:latin typeface="Poppins"/>
                <a:ea typeface="Poppins"/>
                <a:cs typeface="Poppins"/>
                <a:sym typeface="Poppins"/>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49" name="Google Shape;49;p15"/>
          <p:cNvSpPr txBox="1"/>
          <p:nvPr>
            <p:ph idx="1" type="body"/>
          </p:nvPr>
        </p:nvSpPr>
        <p:spPr>
          <a:xfrm>
            <a:off x="1316025" y="1152475"/>
            <a:ext cx="75165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id="50" name="Google Shape;50;p15"/>
          <p:cNvPicPr preferRelativeResize="0"/>
          <p:nvPr/>
        </p:nvPicPr>
        <p:blipFill>
          <a:blip r:embed="rId3">
            <a:alphaModFix/>
          </a:blip>
          <a:stretch>
            <a:fillRect/>
          </a:stretch>
        </p:blipFill>
        <p:spPr>
          <a:xfrm>
            <a:off x="7902613" y="4862507"/>
            <a:ext cx="2486174" cy="15025"/>
          </a:xfrm>
          <a:prstGeom prst="rect">
            <a:avLst/>
          </a:prstGeom>
          <a:noFill/>
          <a:ln>
            <a:noFill/>
          </a:ln>
        </p:spPr>
      </p:pic>
      <p:pic>
        <p:nvPicPr>
          <p:cNvPr id="51" name="Google Shape;51;p15"/>
          <p:cNvPicPr preferRelativeResize="0"/>
          <p:nvPr/>
        </p:nvPicPr>
        <p:blipFill>
          <a:blip r:embed="rId4">
            <a:alphaModFix/>
          </a:blip>
          <a:stretch>
            <a:fillRect/>
          </a:stretch>
        </p:blipFill>
        <p:spPr>
          <a:xfrm>
            <a:off x="8328225" y="4915274"/>
            <a:ext cx="657597" cy="169550"/>
          </a:xfrm>
          <a:prstGeom prst="rect">
            <a:avLst/>
          </a:prstGeom>
          <a:noFill/>
          <a:ln>
            <a:noFill/>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8">
  <p:cSld name="TITLE_8">
    <p:spTree>
      <p:nvGrpSpPr>
        <p:cNvPr id="655" name="Shape 655"/>
        <p:cNvGrpSpPr/>
        <p:nvPr/>
      </p:nvGrpSpPr>
      <p:grpSpPr>
        <a:xfrm>
          <a:off x="0" y="0"/>
          <a:ext cx="0" cy="0"/>
          <a:chOff x="0" y="0"/>
          <a:chExt cx="0" cy="0"/>
        </a:xfrm>
      </p:grpSpPr>
      <p:sp>
        <p:nvSpPr>
          <p:cNvPr id="656" name="Google Shape;656;p14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57" name="Google Shape;657;p14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58" name="Google Shape;658;p1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ntent">
  <p:cSld name="Blank Content">
    <p:spTree>
      <p:nvGrpSpPr>
        <p:cNvPr id="659" name="Shape 659"/>
        <p:cNvGrpSpPr/>
        <p:nvPr/>
      </p:nvGrpSpPr>
      <p:grpSpPr>
        <a:xfrm>
          <a:off x="0" y="0"/>
          <a:ext cx="0" cy="0"/>
          <a:chOff x="0" y="0"/>
          <a:chExt cx="0" cy="0"/>
        </a:xfrm>
      </p:grpSpPr>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ide Circles">
  <p:cSld name="1_Side Circles">
    <p:spTree>
      <p:nvGrpSpPr>
        <p:cNvPr id="660" name="Shape 660"/>
        <p:cNvGrpSpPr/>
        <p:nvPr/>
      </p:nvGrpSpPr>
      <p:grpSpPr>
        <a:xfrm>
          <a:off x="0" y="0"/>
          <a:ext cx="0" cy="0"/>
          <a:chOff x="0" y="0"/>
          <a:chExt cx="0" cy="0"/>
        </a:xfrm>
      </p:grpSpPr>
      <p:pic>
        <p:nvPicPr>
          <p:cNvPr id="661" name="Google Shape;661;p146"/>
          <p:cNvPicPr preferRelativeResize="0"/>
          <p:nvPr/>
        </p:nvPicPr>
        <p:blipFill rotWithShape="1">
          <a:blip r:embed="rId2">
            <a:alphaModFix/>
          </a:blip>
          <a:srcRect b="0" l="0" r="0" t="0"/>
          <a:stretch/>
        </p:blipFill>
        <p:spPr>
          <a:xfrm>
            <a:off x="8082175" y="4806363"/>
            <a:ext cx="1021185" cy="328194"/>
          </a:xfrm>
          <a:prstGeom prst="rect">
            <a:avLst/>
          </a:prstGeom>
          <a:noFill/>
          <a:ln>
            <a:noFill/>
          </a:ln>
        </p:spPr>
      </p:pic>
      <p:sp>
        <p:nvSpPr>
          <p:cNvPr id="662" name="Google Shape;662;p146"/>
          <p:cNvSpPr txBox="1"/>
          <p:nvPr/>
        </p:nvSpPr>
        <p:spPr>
          <a:xfrm>
            <a:off x="1332405" y="4950827"/>
            <a:ext cx="1629300" cy="176400"/>
          </a:xfrm>
          <a:prstGeom prst="rect">
            <a:avLst/>
          </a:prstGeom>
          <a:noFill/>
          <a:ln>
            <a:noFill/>
          </a:ln>
        </p:spPr>
        <p:txBody>
          <a:bodyPr anchorCtr="0" anchor="t" bIns="0" lIns="64000" spcFirstLastPara="1" rIns="91425" wrap="square" tIns="45700">
            <a:normAutofit/>
          </a:bodyPr>
          <a:lstStyle/>
          <a:p>
            <a:pPr indent="0" lvl="0" marL="0" marR="0" rtl="0" algn="ctr">
              <a:spcBef>
                <a:spcPts val="0"/>
              </a:spcBef>
              <a:spcAft>
                <a:spcPts val="0"/>
              </a:spcAft>
              <a:buNone/>
            </a:pPr>
            <a:r>
              <a:rPr lang="en" sz="800" cap="none">
                <a:solidFill>
                  <a:srgbClr val="A3A3A3"/>
                </a:solidFill>
                <a:latin typeface="Century Gothic"/>
                <a:ea typeface="Century Gothic"/>
                <a:cs typeface="Century Gothic"/>
                <a:sym typeface="Century Gothic"/>
              </a:rPr>
              <a:t>ADARA private &amp; confidential</a:t>
            </a:r>
            <a:endParaRPr sz="800" cap="none">
              <a:solidFill>
                <a:srgbClr val="A3A3A3"/>
              </a:solidFill>
              <a:latin typeface="Century Gothic"/>
              <a:ea typeface="Century Gothic"/>
              <a:cs typeface="Century Gothic"/>
              <a:sym typeface="Century Gothic"/>
            </a:endParaRPr>
          </a:p>
        </p:txBody>
      </p:sp>
      <p:sp>
        <p:nvSpPr>
          <p:cNvPr id="663" name="Google Shape;663;p146"/>
          <p:cNvSpPr/>
          <p:nvPr/>
        </p:nvSpPr>
        <p:spPr>
          <a:xfrm>
            <a:off x="747637" y="0"/>
            <a:ext cx="416700" cy="51435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664" name="Google Shape;664;p146"/>
          <p:cNvSpPr/>
          <p:nvPr/>
        </p:nvSpPr>
        <p:spPr>
          <a:xfrm>
            <a:off x="1206950" y="0"/>
            <a:ext cx="78600" cy="51435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nvGrpSpPr>
          <p:cNvPr id="665" name="Google Shape;665;p146"/>
          <p:cNvGrpSpPr/>
          <p:nvPr/>
        </p:nvGrpSpPr>
        <p:grpSpPr>
          <a:xfrm>
            <a:off x="1009" y="0"/>
            <a:ext cx="701100" cy="5143500"/>
            <a:chOff x="1009" y="0"/>
            <a:chExt cx="701100" cy="5143500"/>
          </a:xfrm>
        </p:grpSpPr>
        <p:sp>
          <p:nvSpPr>
            <p:cNvPr id="666" name="Google Shape;666;p146"/>
            <p:cNvSpPr/>
            <p:nvPr/>
          </p:nvSpPr>
          <p:spPr>
            <a:xfrm>
              <a:off x="1009" y="0"/>
              <a:ext cx="701100" cy="5143500"/>
            </a:xfrm>
            <a:prstGeom prst="rect">
              <a:avLst/>
            </a:prstGeom>
            <a:blipFill rotWithShape="1">
              <a:blip r:embed="rId4">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667" name="Google Shape;667;p146"/>
            <p:cNvSpPr/>
            <p:nvPr/>
          </p:nvSpPr>
          <p:spPr>
            <a:xfrm>
              <a:off x="1009" y="0"/>
              <a:ext cx="701100" cy="5143500"/>
            </a:xfrm>
            <a:prstGeom prst="rect">
              <a:avLst/>
            </a:prstGeom>
            <a:solidFill>
              <a:schemeClr val="accent1">
                <a:alpha val="2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sp>
        <p:nvSpPr>
          <p:cNvPr id="668" name="Google Shape;668;p146"/>
          <p:cNvSpPr txBox="1"/>
          <p:nvPr>
            <p:ph type="title"/>
          </p:nvPr>
        </p:nvSpPr>
        <p:spPr>
          <a:xfrm>
            <a:off x="1520558" y="224590"/>
            <a:ext cx="7347300" cy="952200"/>
          </a:xfrm>
          <a:prstGeom prst="rect">
            <a:avLst/>
          </a:prstGeom>
          <a:noFill/>
          <a:ln>
            <a:noFill/>
          </a:ln>
        </p:spPr>
        <p:txBody>
          <a:bodyPr anchorCtr="0" anchor="ctr" bIns="0" lIns="64000" spcFirstLastPara="1" rIns="91425" wrap="square" tIns="45700">
            <a:normAutofit/>
          </a:bodyPr>
          <a:lstStyle>
            <a:lvl1pPr lvl="0" rtl="0" algn="l">
              <a:spcBef>
                <a:spcPts val="0"/>
              </a:spcBef>
              <a:spcAft>
                <a:spcPts val="0"/>
              </a:spcAft>
              <a:buSzPts val="2600"/>
              <a:buNone/>
              <a:defRPr sz="2400" cap="none"/>
            </a:lvl1pPr>
            <a:lvl2pPr lvl="1" rtl="0" algn="l">
              <a:spcBef>
                <a:spcPts val="0"/>
              </a:spcBef>
              <a:spcAft>
                <a:spcPts val="0"/>
              </a:spcAft>
              <a:buSzPts val="2800"/>
              <a:buNone/>
              <a:defRPr/>
            </a:lvl2pPr>
            <a:lvl3pPr lvl="2" rtl="0" algn="l">
              <a:spcBef>
                <a:spcPts val="0"/>
              </a:spcBef>
              <a:spcAft>
                <a:spcPts val="0"/>
              </a:spcAft>
              <a:buSzPts val="2800"/>
              <a:buNone/>
              <a:defRPr/>
            </a:lvl3pPr>
            <a:lvl4pPr lvl="3" rtl="0" algn="l">
              <a:spcBef>
                <a:spcPts val="0"/>
              </a:spcBef>
              <a:spcAft>
                <a:spcPts val="0"/>
              </a:spcAft>
              <a:buSzPts val="2800"/>
              <a:buNone/>
              <a:defRPr/>
            </a:lvl4pPr>
            <a:lvl5pPr lvl="4" rtl="0" algn="l">
              <a:spcBef>
                <a:spcPts val="0"/>
              </a:spcBef>
              <a:spcAft>
                <a:spcPts val="0"/>
              </a:spcAft>
              <a:buSzPts val="2800"/>
              <a:buNone/>
              <a:defRPr/>
            </a:lvl5pPr>
            <a:lvl6pPr lvl="5" rtl="0" algn="l">
              <a:spcBef>
                <a:spcPts val="0"/>
              </a:spcBef>
              <a:spcAft>
                <a:spcPts val="0"/>
              </a:spcAft>
              <a:buSzPts val="2800"/>
              <a:buNone/>
              <a:defRPr/>
            </a:lvl6pPr>
            <a:lvl7pPr lvl="6" rtl="0" algn="l">
              <a:spcBef>
                <a:spcPts val="0"/>
              </a:spcBef>
              <a:spcAft>
                <a:spcPts val="0"/>
              </a:spcAft>
              <a:buSzPts val="2800"/>
              <a:buNone/>
              <a:defRPr/>
            </a:lvl7pPr>
            <a:lvl8pPr lvl="7" rtl="0" algn="l">
              <a:spcBef>
                <a:spcPts val="0"/>
              </a:spcBef>
              <a:spcAft>
                <a:spcPts val="0"/>
              </a:spcAft>
              <a:buSzPts val="2800"/>
              <a:buNone/>
              <a:defRPr/>
            </a:lvl8pPr>
            <a:lvl9pPr lvl="8" rtl="0" algn="l">
              <a:spcBef>
                <a:spcPts val="0"/>
              </a:spcBef>
              <a:spcAft>
                <a:spcPts val="0"/>
              </a:spcAft>
              <a:buSzPts val="2800"/>
              <a:buNone/>
              <a:defRPr/>
            </a:lvl9pPr>
          </a:lstStyle>
          <a:p/>
        </p:txBody>
      </p:sp>
      <p:sp>
        <p:nvSpPr>
          <p:cNvPr id="669" name="Google Shape;669;p146"/>
          <p:cNvSpPr txBox="1"/>
          <p:nvPr>
            <p:ph idx="1" type="body"/>
          </p:nvPr>
        </p:nvSpPr>
        <p:spPr>
          <a:xfrm>
            <a:off x="1587585" y="1304155"/>
            <a:ext cx="7269000" cy="3890400"/>
          </a:xfrm>
          <a:prstGeom prst="rect">
            <a:avLst/>
          </a:prstGeom>
          <a:noFill/>
          <a:ln>
            <a:noFill/>
          </a:ln>
        </p:spPr>
        <p:txBody>
          <a:bodyPr anchorCtr="0" anchor="t" bIns="45700" lIns="0" spcFirstLastPara="1" rIns="91425" wrap="square" tIns="45700">
            <a:noAutofit/>
          </a:bodyPr>
          <a:lstStyle>
            <a:lvl1pPr indent="-228600" lvl="0" marL="457200" rtl="0" algn="l">
              <a:spcBef>
                <a:spcPts val="0"/>
              </a:spcBef>
              <a:spcAft>
                <a:spcPts val="0"/>
              </a:spcAft>
              <a:buSzPts val="1488"/>
              <a:buNone/>
              <a:defRPr b="0" sz="1600">
                <a:solidFill>
                  <a:schemeClr val="dk1"/>
                </a:solidFill>
              </a:defRPr>
            </a:lvl1pPr>
            <a:lvl2pPr indent="-342900" lvl="1" marL="914400" rtl="0" algn="l">
              <a:spcBef>
                <a:spcPts val="600"/>
              </a:spcBef>
              <a:spcAft>
                <a:spcPts val="0"/>
              </a:spcAft>
              <a:buSzPts val="1800"/>
              <a:buChar char="○"/>
              <a:defRPr/>
            </a:lvl2pPr>
            <a:lvl3pPr indent="-228600" lvl="2" marL="1371600" rtl="0" algn="l">
              <a:spcBef>
                <a:spcPts val="400"/>
              </a:spcBef>
              <a:spcAft>
                <a:spcPts val="0"/>
              </a:spcAft>
              <a:buSzPts val="1400"/>
              <a:buNone/>
              <a:defRPr/>
            </a:lvl3pPr>
            <a:lvl4pPr indent="-228600" lvl="3" marL="1828800" rtl="0" algn="l">
              <a:spcBef>
                <a:spcPts val="400"/>
              </a:spcBef>
              <a:spcAft>
                <a:spcPts val="0"/>
              </a:spcAft>
              <a:buSzPts val="1400"/>
              <a:buNone/>
              <a:defRPr/>
            </a:lvl4pPr>
            <a:lvl5pPr indent="-342900" lvl="4" marL="2286000" rtl="0" algn="l">
              <a:spcBef>
                <a:spcPts val="400"/>
              </a:spcBef>
              <a:spcAft>
                <a:spcPts val="0"/>
              </a:spcAft>
              <a:buSzPts val="1800"/>
              <a:buChar char="○"/>
              <a:defRPr/>
            </a:lvl5pPr>
            <a:lvl6pPr indent="-342900" lvl="5" marL="2743200" rtl="0" algn="l">
              <a:lnSpc>
                <a:spcPct val="100000"/>
              </a:lnSpc>
              <a:spcBef>
                <a:spcPts val="400"/>
              </a:spcBef>
              <a:spcAft>
                <a:spcPts val="0"/>
              </a:spcAft>
              <a:buClr>
                <a:schemeClr val="dk2"/>
              </a:buClr>
              <a:buSzPts val="1800"/>
              <a:buChar char="■"/>
              <a:defRPr/>
            </a:lvl6pPr>
            <a:lvl7pPr indent="-342900" lvl="6" marL="3200400" rtl="0" algn="l">
              <a:lnSpc>
                <a:spcPct val="100000"/>
              </a:lnSpc>
              <a:spcBef>
                <a:spcPts val="0"/>
              </a:spcBef>
              <a:spcAft>
                <a:spcPts val="0"/>
              </a:spcAft>
              <a:buClr>
                <a:srgbClr val="000000"/>
              </a:buClr>
              <a:buSzPts val="1800"/>
              <a:buChar char="●"/>
              <a:defRPr/>
            </a:lvl7pPr>
            <a:lvl8pPr indent="-342900" lvl="7" marL="3657600" rtl="0" algn="l">
              <a:lnSpc>
                <a:spcPct val="100000"/>
              </a:lnSpc>
              <a:spcBef>
                <a:spcPts val="0"/>
              </a:spcBef>
              <a:spcAft>
                <a:spcPts val="0"/>
              </a:spcAft>
              <a:buClr>
                <a:srgbClr val="000000"/>
              </a:buClr>
              <a:buSzPts val="1800"/>
              <a:buChar char="○"/>
              <a:defRPr/>
            </a:lvl8pPr>
            <a:lvl9pPr indent="-342900" lvl="8" marL="4114800" rtl="0" algn="l">
              <a:lnSpc>
                <a:spcPct val="100000"/>
              </a:lnSpc>
              <a:spcBef>
                <a:spcPts val="0"/>
              </a:spcBef>
              <a:spcAft>
                <a:spcPts val="0"/>
              </a:spcAft>
              <a:buClr>
                <a:srgbClr val="000000"/>
              </a:buClr>
              <a:buSzPts val="1800"/>
              <a:buChar char="■"/>
              <a:defRPr/>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ide Circles">
  <p:cSld name="2_Side Circles">
    <p:spTree>
      <p:nvGrpSpPr>
        <p:cNvPr id="670" name="Shape 670"/>
        <p:cNvGrpSpPr/>
        <p:nvPr/>
      </p:nvGrpSpPr>
      <p:grpSpPr>
        <a:xfrm>
          <a:off x="0" y="0"/>
          <a:ext cx="0" cy="0"/>
          <a:chOff x="0" y="0"/>
          <a:chExt cx="0" cy="0"/>
        </a:xfrm>
      </p:grpSpPr>
      <p:sp>
        <p:nvSpPr>
          <p:cNvPr id="671" name="Google Shape;671;p147"/>
          <p:cNvSpPr/>
          <p:nvPr/>
        </p:nvSpPr>
        <p:spPr>
          <a:xfrm>
            <a:off x="0" y="4551680"/>
            <a:ext cx="1930500" cy="591900"/>
          </a:xfrm>
          <a:prstGeom prst="triangle">
            <a:avLst>
              <a:gd fmla="val 0" name="adj"/>
            </a:avLst>
          </a:prstGeom>
          <a:solidFill>
            <a:srgbClr val="E0E0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672" name="Google Shape;672;p147"/>
          <p:cNvSpPr txBox="1"/>
          <p:nvPr/>
        </p:nvSpPr>
        <p:spPr>
          <a:xfrm>
            <a:off x="7499098" y="4950827"/>
            <a:ext cx="1629300" cy="176400"/>
          </a:xfrm>
          <a:prstGeom prst="rect">
            <a:avLst/>
          </a:prstGeom>
          <a:noFill/>
          <a:ln>
            <a:noFill/>
          </a:ln>
        </p:spPr>
        <p:txBody>
          <a:bodyPr anchorCtr="0" anchor="t" bIns="0" lIns="64000" spcFirstLastPara="1" rIns="91425" wrap="square" tIns="45700">
            <a:normAutofit/>
          </a:bodyPr>
          <a:lstStyle/>
          <a:p>
            <a:pPr indent="0" lvl="0" marL="0" marR="0" rtl="0" algn="ctr">
              <a:spcBef>
                <a:spcPts val="0"/>
              </a:spcBef>
              <a:spcAft>
                <a:spcPts val="0"/>
              </a:spcAft>
              <a:buNone/>
            </a:pPr>
            <a:r>
              <a:rPr lang="en" sz="800" cap="none">
                <a:solidFill>
                  <a:srgbClr val="A3A3A3"/>
                </a:solidFill>
                <a:latin typeface="Century Gothic"/>
                <a:ea typeface="Century Gothic"/>
                <a:cs typeface="Century Gothic"/>
                <a:sym typeface="Century Gothic"/>
              </a:rPr>
              <a:t>ADARA private &amp; confidential</a:t>
            </a:r>
            <a:endParaRPr sz="800" cap="none">
              <a:solidFill>
                <a:srgbClr val="A3A3A3"/>
              </a:solidFill>
              <a:latin typeface="Century Gothic"/>
              <a:ea typeface="Century Gothic"/>
              <a:cs typeface="Century Gothic"/>
              <a:sym typeface="Century Gothic"/>
            </a:endParaRPr>
          </a:p>
        </p:txBody>
      </p:sp>
      <p:sp>
        <p:nvSpPr>
          <p:cNvPr id="673" name="Google Shape;673;p147"/>
          <p:cNvSpPr/>
          <p:nvPr/>
        </p:nvSpPr>
        <p:spPr>
          <a:xfrm>
            <a:off x="8202958" y="-24896"/>
            <a:ext cx="941043" cy="4216126"/>
          </a:xfrm>
          <a:custGeom>
            <a:rect b="b" l="l" r="r" t="t"/>
            <a:pathLst>
              <a:path extrusionOk="0" h="4216126" w="941043">
                <a:moveTo>
                  <a:pt x="0" y="0"/>
                </a:moveTo>
                <a:lnTo>
                  <a:pt x="941043" y="0"/>
                </a:lnTo>
                <a:lnTo>
                  <a:pt x="941043" y="4216126"/>
                </a:lnTo>
                <a:lnTo>
                  <a:pt x="0" y="0"/>
                </a:lnTo>
                <a:close/>
              </a:path>
            </a:pathLst>
          </a:custGeom>
          <a:blipFill rotWithShape="1">
            <a:blip r:embed="rId2">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674" name="Google Shape;674;p147"/>
          <p:cNvSpPr/>
          <p:nvPr/>
        </p:nvSpPr>
        <p:spPr>
          <a:xfrm>
            <a:off x="7998157" y="-1"/>
            <a:ext cx="1145843" cy="5133685"/>
          </a:xfrm>
          <a:custGeom>
            <a:rect b="b" l="l" r="r" t="t"/>
            <a:pathLst>
              <a:path extrusionOk="0" h="5133685" w="1145843">
                <a:moveTo>
                  <a:pt x="0" y="0"/>
                </a:moveTo>
                <a:lnTo>
                  <a:pt x="137071" y="0"/>
                </a:lnTo>
                <a:lnTo>
                  <a:pt x="1145843" y="4519572"/>
                </a:lnTo>
                <a:lnTo>
                  <a:pt x="1145843" y="5133685"/>
                </a:lnTo>
                <a:lnTo>
                  <a:pt x="0" y="0"/>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675" name="Google Shape;675;p147"/>
          <p:cNvSpPr/>
          <p:nvPr/>
        </p:nvSpPr>
        <p:spPr>
          <a:xfrm>
            <a:off x="9144000" y="5133684"/>
            <a:ext cx="2191" cy="9816"/>
          </a:xfrm>
          <a:custGeom>
            <a:rect b="b" l="l" r="r" t="t"/>
            <a:pathLst>
              <a:path extrusionOk="0" h="9816" w="2191">
                <a:moveTo>
                  <a:pt x="0" y="0"/>
                </a:moveTo>
                <a:lnTo>
                  <a:pt x="2191" y="9816"/>
                </a:lnTo>
                <a:lnTo>
                  <a:pt x="0" y="9816"/>
                </a:lnTo>
                <a:lnTo>
                  <a:pt x="0" y="0"/>
                </a:lnTo>
                <a:close/>
              </a:path>
            </a:pathLst>
          </a:custGeom>
          <a:solidFill>
            <a:srgbClr val="CC0066"/>
          </a:solidFill>
          <a:ln cap="flat" cmpd="sng" w="9525">
            <a:solidFill>
              <a:srgbClr val="CB006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id="676" name="Google Shape;676;p147"/>
          <p:cNvPicPr preferRelativeResize="0"/>
          <p:nvPr/>
        </p:nvPicPr>
        <p:blipFill rotWithShape="1">
          <a:blip r:embed="rId3">
            <a:alphaModFix/>
          </a:blip>
          <a:srcRect b="0" l="0" r="0" t="0"/>
          <a:stretch/>
        </p:blipFill>
        <p:spPr>
          <a:xfrm>
            <a:off x="28494" y="4806363"/>
            <a:ext cx="1021185" cy="328194"/>
          </a:xfrm>
          <a:prstGeom prst="rect">
            <a:avLst/>
          </a:prstGeom>
          <a:noFill/>
          <a:ln>
            <a:noFill/>
          </a:ln>
        </p:spPr>
      </p:pic>
      <p:sp>
        <p:nvSpPr>
          <p:cNvPr id="677" name="Google Shape;677;p147"/>
          <p:cNvSpPr txBox="1"/>
          <p:nvPr>
            <p:ph type="title"/>
          </p:nvPr>
        </p:nvSpPr>
        <p:spPr>
          <a:xfrm>
            <a:off x="242254" y="224590"/>
            <a:ext cx="7962900" cy="952200"/>
          </a:xfrm>
          <a:prstGeom prst="rect">
            <a:avLst/>
          </a:prstGeom>
          <a:noFill/>
          <a:ln>
            <a:noFill/>
          </a:ln>
        </p:spPr>
        <p:txBody>
          <a:bodyPr anchorCtr="0" anchor="ctr" bIns="0" lIns="64000" spcFirstLastPara="1" rIns="91425" wrap="square" tIns="45700">
            <a:normAutofit/>
          </a:bodyPr>
          <a:lstStyle>
            <a:lvl1pPr lvl="0" rtl="0" algn="l">
              <a:spcBef>
                <a:spcPts val="0"/>
              </a:spcBef>
              <a:spcAft>
                <a:spcPts val="0"/>
              </a:spcAft>
              <a:buSzPts val="2600"/>
              <a:buNone/>
              <a:defRPr sz="2400" cap="none"/>
            </a:lvl1pPr>
            <a:lvl2pPr lvl="1" rtl="0" algn="l">
              <a:spcBef>
                <a:spcPts val="0"/>
              </a:spcBef>
              <a:spcAft>
                <a:spcPts val="0"/>
              </a:spcAft>
              <a:buSzPts val="2800"/>
              <a:buNone/>
              <a:defRPr/>
            </a:lvl2pPr>
            <a:lvl3pPr lvl="2" rtl="0" algn="l">
              <a:spcBef>
                <a:spcPts val="0"/>
              </a:spcBef>
              <a:spcAft>
                <a:spcPts val="0"/>
              </a:spcAft>
              <a:buSzPts val="2800"/>
              <a:buNone/>
              <a:defRPr/>
            </a:lvl3pPr>
            <a:lvl4pPr lvl="3" rtl="0" algn="l">
              <a:spcBef>
                <a:spcPts val="0"/>
              </a:spcBef>
              <a:spcAft>
                <a:spcPts val="0"/>
              </a:spcAft>
              <a:buSzPts val="2800"/>
              <a:buNone/>
              <a:defRPr/>
            </a:lvl4pPr>
            <a:lvl5pPr lvl="4" rtl="0" algn="l">
              <a:spcBef>
                <a:spcPts val="0"/>
              </a:spcBef>
              <a:spcAft>
                <a:spcPts val="0"/>
              </a:spcAft>
              <a:buSzPts val="2800"/>
              <a:buNone/>
              <a:defRPr/>
            </a:lvl5pPr>
            <a:lvl6pPr lvl="5" rtl="0" algn="l">
              <a:spcBef>
                <a:spcPts val="0"/>
              </a:spcBef>
              <a:spcAft>
                <a:spcPts val="0"/>
              </a:spcAft>
              <a:buSzPts val="2800"/>
              <a:buNone/>
              <a:defRPr/>
            </a:lvl6pPr>
            <a:lvl7pPr lvl="6" rtl="0" algn="l">
              <a:spcBef>
                <a:spcPts val="0"/>
              </a:spcBef>
              <a:spcAft>
                <a:spcPts val="0"/>
              </a:spcAft>
              <a:buSzPts val="2800"/>
              <a:buNone/>
              <a:defRPr/>
            </a:lvl7pPr>
            <a:lvl8pPr lvl="7" rtl="0" algn="l">
              <a:spcBef>
                <a:spcPts val="0"/>
              </a:spcBef>
              <a:spcAft>
                <a:spcPts val="0"/>
              </a:spcAft>
              <a:buSzPts val="2800"/>
              <a:buNone/>
              <a:defRPr/>
            </a:lvl8pPr>
            <a:lvl9pPr lvl="8" rtl="0" algn="l">
              <a:spcBef>
                <a:spcPts val="0"/>
              </a:spcBef>
              <a:spcAft>
                <a:spcPts val="0"/>
              </a:spcAft>
              <a:buSzPts val="2800"/>
              <a:buNone/>
              <a:defRPr/>
            </a:lvl9pPr>
          </a:lstStyle>
          <a:p/>
        </p:txBody>
      </p:sp>
      <p:sp>
        <p:nvSpPr>
          <p:cNvPr id="678" name="Google Shape;678;p147"/>
          <p:cNvSpPr txBox="1"/>
          <p:nvPr>
            <p:ph idx="1" type="body"/>
          </p:nvPr>
        </p:nvSpPr>
        <p:spPr>
          <a:xfrm>
            <a:off x="309281" y="1304155"/>
            <a:ext cx="7878000" cy="3890400"/>
          </a:xfrm>
          <a:prstGeom prst="rect">
            <a:avLst/>
          </a:prstGeom>
          <a:noFill/>
          <a:ln>
            <a:noFill/>
          </a:ln>
        </p:spPr>
        <p:txBody>
          <a:bodyPr anchorCtr="0" anchor="t" bIns="45700" lIns="0" spcFirstLastPara="1" rIns="91425" wrap="square" tIns="45700">
            <a:noAutofit/>
          </a:bodyPr>
          <a:lstStyle>
            <a:lvl1pPr indent="-228600" lvl="0" marL="457200" rtl="0" algn="l">
              <a:spcBef>
                <a:spcPts val="0"/>
              </a:spcBef>
              <a:spcAft>
                <a:spcPts val="0"/>
              </a:spcAft>
              <a:buSzPts val="1488"/>
              <a:buNone/>
              <a:defRPr b="0" sz="1600">
                <a:solidFill>
                  <a:schemeClr val="dk1"/>
                </a:solidFill>
              </a:defRPr>
            </a:lvl1pPr>
            <a:lvl2pPr indent="-342900" lvl="1" marL="914400" rtl="0" algn="l">
              <a:spcBef>
                <a:spcPts val="600"/>
              </a:spcBef>
              <a:spcAft>
                <a:spcPts val="0"/>
              </a:spcAft>
              <a:buSzPts val="1800"/>
              <a:buChar char="○"/>
              <a:defRPr/>
            </a:lvl2pPr>
            <a:lvl3pPr indent="-228600" lvl="2" marL="1371600" rtl="0" algn="l">
              <a:spcBef>
                <a:spcPts val="400"/>
              </a:spcBef>
              <a:spcAft>
                <a:spcPts val="0"/>
              </a:spcAft>
              <a:buSzPts val="1400"/>
              <a:buNone/>
              <a:defRPr/>
            </a:lvl3pPr>
            <a:lvl4pPr indent="-228600" lvl="3" marL="1828800" rtl="0" algn="l">
              <a:spcBef>
                <a:spcPts val="400"/>
              </a:spcBef>
              <a:spcAft>
                <a:spcPts val="0"/>
              </a:spcAft>
              <a:buSzPts val="1400"/>
              <a:buNone/>
              <a:defRPr/>
            </a:lvl4pPr>
            <a:lvl5pPr indent="-342900" lvl="4" marL="2286000" rtl="0" algn="l">
              <a:spcBef>
                <a:spcPts val="400"/>
              </a:spcBef>
              <a:spcAft>
                <a:spcPts val="0"/>
              </a:spcAft>
              <a:buSzPts val="1800"/>
              <a:buChar char="○"/>
              <a:defRPr/>
            </a:lvl5pPr>
            <a:lvl6pPr indent="-342900" lvl="5" marL="2743200" rtl="0" algn="l">
              <a:lnSpc>
                <a:spcPct val="100000"/>
              </a:lnSpc>
              <a:spcBef>
                <a:spcPts val="400"/>
              </a:spcBef>
              <a:spcAft>
                <a:spcPts val="0"/>
              </a:spcAft>
              <a:buClr>
                <a:schemeClr val="dk2"/>
              </a:buClr>
              <a:buSzPts val="1800"/>
              <a:buChar char="■"/>
              <a:defRPr/>
            </a:lvl6pPr>
            <a:lvl7pPr indent="-342900" lvl="6" marL="3200400" rtl="0" algn="l">
              <a:lnSpc>
                <a:spcPct val="100000"/>
              </a:lnSpc>
              <a:spcBef>
                <a:spcPts val="0"/>
              </a:spcBef>
              <a:spcAft>
                <a:spcPts val="0"/>
              </a:spcAft>
              <a:buClr>
                <a:srgbClr val="000000"/>
              </a:buClr>
              <a:buSzPts val="1800"/>
              <a:buChar char="●"/>
              <a:defRPr/>
            </a:lvl7pPr>
            <a:lvl8pPr indent="-342900" lvl="7" marL="3657600" rtl="0" algn="l">
              <a:lnSpc>
                <a:spcPct val="100000"/>
              </a:lnSpc>
              <a:spcBef>
                <a:spcPts val="0"/>
              </a:spcBef>
              <a:spcAft>
                <a:spcPts val="0"/>
              </a:spcAft>
              <a:buClr>
                <a:srgbClr val="000000"/>
              </a:buClr>
              <a:buSzPts val="1800"/>
              <a:buChar char="○"/>
              <a:defRPr/>
            </a:lvl8pPr>
            <a:lvl9pPr indent="-342900" lvl="8" marL="4114800" rtl="0" algn="l">
              <a:lnSpc>
                <a:spcPct val="100000"/>
              </a:lnSpc>
              <a:spcBef>
                <a:spcPts val="0"/>
              </a:spcBef>
              <a:spcAft>
                <a:spcPts val="0"/>
              </a:spcAft>
              <a:buClr>
                <a:srgbClr val="000000"/>
              </a:buClr>
              <a:buSzPts val="1800"/>
              <a:buChar char="■"/>
              <a:defRPr/>
            </a:lvl9pPr>
          </a:lstStyle>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 Circles">
  <p:cSld name="Side Circles">
    <p:spTree>
      <p:nvGrpSpPr>
        <p:cNvPr id="679" name="Shape 679"/>
        <p:cNvGrpSpPr/>
        <p:nvPr/>
      </p:nvGrpSpPr>
      <p:grpSpPr>
        <a:xfrm>
          <a:off x="0" y="0"/>
          <a:ext cx="0" cy="0"/>
          <a:chOff x="0" y="0"/>
          <a:chExt cx="0" cy="0"/>
        </a:xfrm>
      </p:grpSpPr>
      <p:pic>
        <p:nvPicPr>
          <p:cNvPr id="680" name="Google Shape;680;p148"/>
          <p:cNvPicPr preferRelativeResize="0"/>
          <p:nvPr/>
        </p:nvPicPr>
        <p:blipFill rotWithShape="1">
          <a:blip r:embed="rId2">
            <a:alphaModFix/>
          </a:blip>
          <a:srcRect b="0" l="0" r="0" t="0"/>
          <a:stretch/>
        </p:blipFill>
        <p:spPr>
          <a:xfrm>
            <a:off x="8082175" y="4806363"/>
            <a:ext cx="1021185" cy="328194"/>
          </a:xfrm>
          <a:prstGeom prst="rect">
            <a:avLst/>
          </a:prstGeom>
          <a:noFill/>
          <a:ln>
            <a:noFill/>
          </a:ln>
        </p:spPr>
      </p:pic>
      <p:sp>
        <p:nvSpPr>
          <p:cNvPr id="681" name="Google Shape;681;p148"/>
          <p:cNvSpPr/>
          <p:nvPr/>
        </p:nvSpPr>
        <p:spPr>
          <a:xfrm>
            <a:off x="508162" y="-1"/>
            <a:ext cx="1012396" cy="5143500"/>
          </a:xfrm>
          <a:custGeom>
            <a:rect b="b" l="l" r="r" t="t"/>
            <a:pathLst>
              <a:path extrusionOk="0" h="5143500" w="1012396">
                <a:moveTo>
                  <a:pt x="879271" y="0"/>
                </a:moveTo>
                <a:lnTo>
                  <a:pt x="1012396" y="0"/>
                </a:lnTo>
                <a:lnTo>
                  <a:pt x="133125" y="5143500"/>
                </a:lnTo>
                <a:lnTo>
                  <a:pt x="0" y="5143500"/>
                </a:lnTo>
                <a:lnTo>
                  <a:pt x="879271" y="0"/>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682" name="Google Shape;682;p148"/>
          <p:cNvSpPr/>
          <p:nvPr/>
        </p:nvSpPr>
        <p:spPr>
          <a:xfrm flipH="1">
            <a:off x="1" y="0"/>
            <a:ext cx="539086" cy="3153510"/>
          </a:xfrm>
          <a:custGeom>
            <a:rect b="b" l="l" r="r" t="t"/>
            <a:pathLst>
              <a:path extrusionOk="0" h="3153510" w="539086">
                <a:moveTo>
                  <a:pt x="539086" y="0"/>
                </a:moveTo>
                <a:lnTo>
                  <a:pt x="0" y="0"/>
                </a:lnTo>
                <a:lnTo>
                  <a:pt x="539086" y="3153510"/>
                </a:lnTo>
                <a:lnTo>
                  <a:pt x="539086" y="0"/>
                </a:lnTo>
                <a:close/>
              </a:path>
            </a:pathLst>
          </a:cu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683" name="Google Shape;683;p148"/>
          <p:cNvSpPr/>
          <p:nvPr/>
        </p:nvSpPr>
        <p:spPr>
          <a:xfrm flipH="1">
            <a:off x="2" y="0"/>
            <a:ext cx="1328329" cy="5143500"/>
          </a:xfrm>
          <a:custGeom>
            <a:rect b="b" l="l" r="r" t="t"/>
            <a:pathLst>
              <a:path extrusionOk="0" h="5143500" w="1328329">
                <a:moveTo>
                  <a:pt x="734180" y="0"/>
                </a:moveTo>
                <a:lnTo>
                  <a:pt x="0" y="0"/>
                </a:lnTo>
                <a:lnTo>
                  <a:pt x="879271" y="5143500"/>
                </a:lnTo>
                <a:lnTo>
                  <a:pt x="1328329" y="5143500"/>
                </a:lnTo>
                <a:lnTo>
                  <a:pt x="1328329" y="3475612"/>
                </a:lnTo>
                <a:lnTo>
                  <a:pt x="734180" y="0"/>
                </a:lnTo>
                <a:close/>
              </a:path>
            </a:pathLst>
          </a:custGeom>
          <a:blipFill rotWithShape="1">
            <a:blip r:embed="rId4">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684" name="Google Shape;684;p148"/>
          <p:cNvSpPr txBox="1"/>
          <p:nvPr/>
        </p:nvSpPr>
        <p:spPr>
          <a:xfrm>
            <a:off x="665531" y="4950827"/>
            <a:ext cx="1629300" cy="176400"/>
          </a:xfrm>
          <a:prstGeom prst="rect">
            <a:avLst/>
          </a:prstGeom>
          <a:noFill/>
          <a:ln>
            <a:noFill/>
          </a:ln>
        </p:spPr>
        <p:txBody>
          <a:bodyPr anchorCtr="0" anchor="t" bIns="0" lIns="64000" spcFirstLastPara="1" rIns="91425" wrap="square" tIns="45700">
            <a:normAutofit/>
          </a:bodyPr>
          <a:lstStyle/>
          <a:p>
            <a:pPr indent="0" lvl="0" marL="0" marR="0" rtl="0" algn="ctr">
              <a:spcBef>
                <a:spcPts val="0"/>
              </a:spcBef>
              <a:spcAft>
                <a:spcPts val="0"/>
              </a:spcAft>
              <a:buNone/>
            </a:pPr>
            <a:r>
              <a:rPr lang="en" sz="800" cap="none">
                <a:solidFill>
                  <a:srgbClr val="A3A3A3"/>
                </a:solidFill>
                <a:latin typeface="Century Gothic"/>
                <a:ea typeface="Century Gothic"/>
                <a:cs typeface="Century Gothic"/>
                <a:sym typeface="Century Gothic"/>
              </a:rPr>
              <a:t>ADARA private &amp; confidential</a:t>
            </a:r>
            <a:endParaRPr sz="800" cap="none">
              <a:solidFill>
                <a:srgbClr val="A3A3A3"/>
              </a:solidFill>
              <a:latin typeface="Century Gothic"/>
              <a:ea typeface="Century Gothic"/>
              <a:cs typeface="Century Gothic"/>
              <a:sym typeface="Century Gothic"/>
            </a:endParaRPr>
          </a:p>
        </p:txBody>
      </p:sp>
      <p:sp>
        <p:nvSpPr>
          <p:cNvPr id="685" name="Google Shape;685;p148"/>
          <p:cNvSpPr txBox="1"/>
          <p:nvPr>
            <p:ph type="title"/>
          </p:nvPr>
        </p:nvSpPr>
        <p:spPr>
          <a:xfrm>
            <a:off x="1520558" y="224590"/>
            <a:ext cx="7347300" cy="952200"/>
          </a:xfrm>
          <a:prstGeom prst="rect">
            <a:avLst/>
          </a:prstGeom>
          <a:noFill/>
          <a:ln>
            <a:noFill/>
          </a:ln>
        </p:spPr>
        <p:txBody>
          <a:bodyPr anchorCtr="0" anchor="ctr" bIns="0" lIns="64000" spcFirstLastPara="1" rIns="91425" wrap="square" tIns="45700">
            <a:normAutofit/>
          </a:bodyPr>
          <a:lstStyle>
            <a:lvl1pPr lvl="0" rtl="0" algn="l">
              <a:spcBef>
                <a:spcPts val="0"/>
              </a:spcBef>
              <a:spcAft>
                <a:spcPts val="0"/>
              </a:spcAft>
              <a:buSzPts val="2600"/>
              <a:buNone/>
              <a:defRPr sz="2400" cap="none"/>
            </a:lvl1pPr>
            <a:lvl2pPr lvl="1" rtl="0" algn="l">
              <a:spcBef>
                <a:spcPts val="0"/>
              </a:spcBef>
              <a:spcAft>
                <a:spcPts val="0"/>
              </a:spcAft>
              <a:buSzPts val="2800"/>
              <a:buNone/>
              <a:defRPr/>
            </a:lvl2pPr>
            <a:lvl3pPr lvl="2" rtl="0" algn="l">
              <a:spcBef>
                <a:spcPts val="0"/>
              </a:spcBef>
              <a:spcAft>
                <a:spcPts val="0"/>
              </a:spcAft>
              <a:buSzPts val="2800"/>
              <a:buNone/>
              <a:defRPr/>
            </a:lvl3pPr>
            <a:lvl4pPr lvl="3" rtl="0" algn="l">
              <a:spcBef>
                <a:spcPts val="0"/>
              </a:spcBef>
              <a:spcAft>
                <a:spcPts val="0"/>
              </a:spcAft>
              <a:buSzPts val="2800"/>
              <a:buNone/>
              <a:defRPr/>
            </a:lvl4pPr>
            <a:lvl5pPr lvl="4" rtl="0" algn="l">
              <a:spcBef>
                <a:spcPts val="0"/>
              </a:spcBef>
              <a:spcAft>
                <a:spcPts val="0"/>
              </a:spcAft>
              <a:buSzPts val="2800"/>
              <a:buNone/>
              <a:defRPr/>
            </a:lvl5pPr>
            <a:lvl6pPr lvl="5" rtl="0" algn="l">
              <a:spcBef>
                <a:spcPts val="0"/>
              </a:spcBef>
              <a:spcAft>
                <a:spcPts val="0"/>
              </a:spcAft>
              <a:buSzPts val="2800"/>
              <a:buNone/>
              <a:defRPr/>
            </a:lvl6pPr>
            <a:lvl7pPr lvl="6" rtl="0" algn="l">
              <a:spcBef>
                <a:spcPts val="0"/>
              </a:spcBef>
              <a:spcAft>
                <a:spcPts val="0"/>
              </a:spcAft>
              <a:buSzPts val="2800"/>
              <a:buNone/>
              <a:defRPr/>
            </a:lvl7pPr>
            <a:lvl8pPr lvl="7" rtl="0" algn="l">
              <a:spcBef>
                <a:spcPts val="0"/>
              </a:spcBef>
              <a:spcAft>
                <a:spcPts val="0"/>
              </a:spcAft>
              <a:buSzPts val="2800"/>
              <a:buNone/>
              <a:defRPr/>
            </a:lvl8pPr>
            <a:lvl9pPr lvl="8" rtl="0" algn="l">
              <a:spcBef>
                <a:spcPts val="0"/>
              </a:spcBef>
              <a:spcAft>
                <a:spcPts val="0"/>
              </a:spcAft>
              <a:buSzPts val="2800"/>
              <a:buNone/>
              <a:defRPr/>
            </a:lvl9pPr>
          </a:lstStyle>
          <a:p/>
        </p:txBody>
      </p:sp>
      <p:sp>
        <p:nvSpPr>
          <p:cNvPr id="686" name="Google Shape;686;p148"/>
          <p:cNvSpPr txBox="1"/>
          <p:nvPr>
            <p:ph idx="1" type="body"/>
          </p:nvPr>
        </p:nvSpPr>
        <p:spPr>
          <a:xfrm>
            <a:off x="1587585" y="1304155"/>
            <a:ext cx="7269000" cy="3890400"/>
          </a:xfrm>
          <a:prstGeom prst="rect">
            <a:avLst/>
          </a:prstGeom>
          <a:noFill/>
          <a:ln>
            <a:noFill/>
          </a:ln>
        </p:spPr>
        <p:txBody>
          <a:bodyPr anchorCtr="0" anchor="t" bIns="45700" lIns="0" spcFirstLastPara="1" rIns="91425" wrap="square" tIns="45700">
            <a:noAutofit/>
          </a:bodyPr>
          <a:lstStyle>
            <a:lvl1pPr indent="-228600" lvl="0" marL="457200" rtl="0" algn="l">
              <a:spcBef>
                <a:spcPts val="0"/>
              </a:spcBef>
              <a:spcAft>
                <a:spcPts val="0"/>
              </a:spcAft>
              <a:buSzPts val="1488"/>
              <a:buNone/>
              <a:defRPr b="0" sz="1600">
                <a:solidFill>
                  <a:schemeClr val="dk1"/>
                </a:solidFill>
              </a:defRPr>
            </a:lvl1pPr>
            <a:lvl2pPr indent="-342900" lvl="1" marL="914400" rtl="0" algn="l">
              <a:spcBef>
                <a:spcPts val="600"/>
              </a:spcBef>
              <a:spcAft>
                <a:spcPts val="0"/>
              </a:spcAft>
              <a:buSzPts val="1800"/>
              <a:buChar char="○"/>
              <a:defRPr/>
            </a:lvl2pPr>
            <a:lvl3pPr indent="-228600" lvl="2" marL="1371600" rtl="0" algn="l">
              <a:spcBef>
                <a:spcPts val="400"/>
              </a:spcBef>
              <a:spcAft>
                <a:spcPts val="0"/>
              </a:spcAft>
              <a:buSzPts val="1400"/>
              <a:buNone/>
              <a:defRPr/>
            </a:lvl3pPr>
            <a:lvl4pPr indent="-228600" lvl="3" marL="1828800" rtl="0" algn="l">
              <a:spcBef>
                <a:spcPts val="400"/>
              </a:spcBef>
              <a:spcAft>
                <a:spcPts val="0"/>
              </a:spcAft>
              <a:buSzPts val="1400"/>
              <a:buNone/>
              <a:defRPr/>
            </a:lvl4pPr>
            <a:lvl5pPr indent="-342900" lvl="4" marL="2286000" rtl="0" algn="l">
              <a:spcBef>
                <a:spcPts val="400"/>
              </a:spcBef>
              <a:spcAft>
                <a:spcPts val="0"/>
              </a:spcAft>
              <a:buSzPts val="1800"/>
              <a:buChar char="○"/>
              <a:defRPr/>
            </a:lvl5pPr>
            <a:lvl6pPr indent="-342900" lvl="5" marL="2743200" rtl="0" algn="l">
              <a:lnSpc>
                <a:spcPct val="100000"/>
              </a:lnSpc>
              <a:spcBef>
                <a:spcPts val="400"/>
              </a:spcBef>
              <a:spcAft>
                <a:spcPts val="0"/>
              </a:spcAft>
              <a:buClr>
                <a:schemeClr val="dk2"/>
              </a:buClr>
              <a:buSzPts val="1800"/>
              <a:buChar char="■"/>
              <a:defRPr/>
            </a:lvl6pPr>
            <a:lvl7pPr indent="-342900" lvl="6" marL="3200400" rtl="0" algn="l">
              <a:lnSpc>
                <a:spcPct val="100000"/>
              </a:lnSpc>
              <a:spcBef>
                <a:spcPts val="0"/>
              </a:spcBef>
              <a:spcAft>
                <a:spcPts val="0"/>
              </a:spcAft>
              <a:buClr>
                <a:srgbClr val="000000"/>
              </a:buClr>
              <a:buSzPts val="1800"/>
              <a:buChar char="●"/>
              <a:defRPr/>
            </a:lvl7pPr>
            <a:lvl8pPr indent="-342900" lvl="7" marL="3657600" rtl="0" algn="l">
              <a:lnSpc>
                <a:spcPct val="100000"/>
              </a:lnSpc>
              <a:spcBef>
                <a:spcPts val="0"/>
              </a:spcBef>
              <a:spcAft>
                <a:spcPts val="0"/>
              </a:spcAft>
              <a:buClr>
                <a:srgbClr val="000000"/>
              </a:buClr>
              <a:buSzPts val="1800"/>
              <a:buChar char="○"/>
              <a:defRPr/>
            </a:lvl8pPr>
            <a:lvl9pPr indent="-342900" lvl="8" marL="4114800" rtl="0" algn="l">
              <a:lnSpc>
                <a:spcPct val="100000"/>
              </a:lnSpc>
              <a:spcBef>
                <a:spcPts val="0"/>
              </a:spcBef>
              <a:spcAft>
                <a:spcPts val="0"/>
              </a:spcAft>
              <a:buClr>
                <a:srgbClr val="000000"/>
              </a:buClr>
              <a:buSzPts val="1800"/>
              <a:buChar char="■"/>
              <a:defRPr/>
            </a:lvl9pPr>
          </a:lstStyle>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687" name="Shape 687"/>
        <p:cNvGrpSpPr/>
        <p:nvPr/>
      </p:nvGrpSpPr>
      <p:grpSpPr>
        <a:xfrm>
          <a:off x="0" y="0"/>
          <a:ext cx="0" cy="0"/>
          <a:chOff x="0" y="0"/>
          <a:chExt cx="0" cy="0"/>
        </a:xfrm>
      </p:grpSpPr>
      <p:cxnSp>
        <p:nvCxnSpPr>
          <p:cNvPr id="688" name="Google Shape;688;p149"/>
          <p:cNvCxnSpPr/>
          <p:nvPr/>
        </p:nvCxnSpPr>
        <p:spPr>
          <a:xfrm>
            <a:off x="903825" y="-5943"/>
            <a:ext cx="0" cy="5149500"/>
          </a:xfrm>
          <a:prstGeom prst="straightConnector1">
            <a:avLst/>
          </a:prstGeom>
          <a:noFill/>
          <a:ln cap="flat" cmpd="sng" w="9525">
            <a:solidFill>
              <a:schemeClr val="dk2"/>
            </a:solidFill>
            <a:prstDash val="solid"/>
            <a:round/>
            <a:headEnd len="sm" w="sm" type="none"/>
            <a:tailEnd len="sm" w="sm" type="none"/>
          </a:ln>
        </p:spPr>
      </p:cxnSp>
      <p:sp>
        <p:nvSpPr>
          <p:cNvPr id="689" name="Google Shape;689;p149"/>
          <p:cNvSpPr/>
          <p:nvPr/>
        </p:nvSpPr>
        <p:spPr>
          <a:xfrm>
            <a:off x="793576" y="549370"/>
            <a:ext cx="220500" cy="220500"/>
          </a:xfrm>
          <a:prstGeom prst="ellipse">
            <a:avLst/>
          </a:prstGeom>
          <a:solidFill>
            <a:srgbClr val="CC0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690" name="Shape 690"/>
        <p:cNvGrpSpPr/>
        <p:nvPr/>
      </p:nvGrpSpPr>
      <p:grpSpPr>
        <a:xfrm>
          <a:off x="0" y="0"/>
          <a:ext cx="0" cy="0"/>
          <a:chOff x="0" y="0"/>
          <a:chExt cx="0" cy="0"/>
        </a:xfrm>
      </p:grpSpPr>
      <p:cxnSp>
        <p:nvCxnSpPr>
          <p:cNvPr id="691" name="Google Shape;691;p150"/>
          <p:cNvCxnSpPr/>
          <p:nvPr/>
        </p:nvCxnSpPr>
        <p:spPr>
          <a:xfrm>
            <a:off x="903825" y="-5943"/>
            <a:ext cx="0" cy="5149500"/>
          </a:xfrm>
          <a:prstGeom prst="straightConnector1">
            <a:avLst/>
          </a:prstGeom>
          <a:noFill/>
          <a:ln cap="flat" cmpd="sng" w="9525">
            <a:solidFill>
              <a:schemeClr val="dk2"/>
            </a:solidFill>
            <a:prstDash val="solid"/>
            <a:round/>
            <a:headEnd len="sm" w="sm" type="none"/>
            <a:tailEnd len="sm" w="sm" type="none"/>
          </a:ln>
        </p:spPr>
      </p:cxnSp>
      <p:sp>
        <p:nvSpPr>
          <p:cNvPr id="692" name="Google Shape;692;p150"/>
          <p:cNvSpPr/>
          <p:nvPr/>
        </p:nvSpPr>
        <p:spPr>
          <a:xfrm>
            <a:off x="793576" y="549370"/>
            <a:ext cx="220500" cy="220500"/>
          </a:xfrm>
          <a:prstGeom prst="ellipse">
            <a:avLst/>
          </a:prstGeom>
          <a:solidFill>
            <a:srgbClr val="CC0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693" name="Shape 693"/>
        <p:cNvGrpSpPr/>
        <p:nvPr/>
      </p:nvGrpSpPr>
      <p:grpSpPr>
        <a:xfrm>
          <a:off x="0" y="0"/>
          <a:ext cx="0" cy="0"/>
          <a:chOff x="0" y="0"/>
          <a:chExt cx="0" cy="0"/>
        </a:xfrm>
      </p:grpSpPr>
      <p:cxnSp>
        <p:nvCxnSpPr>
          <p:cNvPr id="694" name="Google Shape;694;p151"/>
          <p:cNvCxnSpPr/>
          <p:nvPr/>
        </p:nvCxnSpPr>
        <p:spPr>
          <a:xfrm>
            <a:off x="903825" y="-5943"/>
            <a:ext cx="0" cy="5149500"/>
          </a:xfrm>
          <a:prstGeom prst="straightConnector1">
            <a:avLst/>
          </a:prstGeom>
          <a:noFill/>
          <a:ln cap="flat" cmpd="sng" w="9525">
            <a:solidFill>
              <a:schemeClr val="dk2"/>
            </a:solidFill>
            <a:prstDash val="solid"/>
            <a:round/>
            <a:headEnd len="sm" w="sm" type="none"/>
            <a:tailEnd len="sm" w="sm" type="none"/>
          </a:ln>
        </p:spPr>
      </p:cxnSp>
      <p:sp>
        <p:nvSpPr>
          <p:cNvPr id="695" name="Google Shape;695;p151"/>
          <p:cNvSpPr/>
          <p:nvPr/>
        </p:nvSpPr>
        <p:spPr>
          <a:xfrm>
            <a:off x="793576" y="549370"/>
            <a:ext cx="220500" cy="220500"/>
          </a:xfrm>
          <a:prstGeom prst="ellipse">
            <a:avLst/>
          </a:prstGeom>
          <a:solidFill>
            <a:srgbClr val="CC0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lank">
  <p:cSld name="4_Blank">
    <p:spTree>
      <p:nvGrpSpPr>
        <p:cNvPr id="696" name="Shape 696"/>
        <p:cNvGrpSpPr/>
        <p:nvPr/>
      </p:nvGrpSpPr>
      <p:grpSpPr>
        <a:xfrm>
          <a:off x="0" y="0"/>
          <a:ext cx="0" cy="0"/>
          <a:chOff x="0" y="0"/>
          <a:chExt cx="0" cy="0"/>
        </a:xfrm>
      </p:grpSpPr>
      <p:cxnSp>
        <p:nvCxnSpPr>
          <p:cNvPr id="697" name="Google Shape;697;p152"/>
          <p:cNvCxnSpPr/>
          <p:nvPr/>
        </p:nvCxnSpPr>
        <p:spPr>
          <a:xfrm>
            <a:off x="903825" y="-5943"/>
            <a:ext cx="0" cy="5149500"/>
          </a:xfrm>
          <a:prstGeom prst="straightConnector1">
            <a:avLst/>
          </a:prstGeom>
          <a:noFill/>
          <a:ln cap="flat" cmpd="sng" w="9525">
            <a:solidFill>
              <a:schemeClr val="dk2"/>
            </a:solidFill>
            <a:prstDash val="solid"/>
            <a:round/>
            <a:headEnd len="sm" w="sm" type="none"/>
            <a:tailEnd len="sm" w="sm" type="none"/>
          </a:ln>
        </p:spPr>
      </p:cxnSp>
      <p:sp>
        <p:nvSpPr>
          <p:cNvPr id="698" name="Google Shape;698;p152"/>
          <p:cNvSpPr/>
          <p:nvPr/>
        </p:nvSpPr>
        <p:spPr>
          <a:xfrm>
            <a:off x="793576" y="549370"/>
            <a:ext cx="220500" cy="220500"/>
          </a:xfrm>
          <a:prstGeom prst="ellipse">
            <a:avLst/>
          </a:prstGeom>
          <a:solidFill>
            <a:srgbClr val="CC0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p:cSld name="Blank_1">
    <p:spTree>
      <p:nvGrpSpPr>
        <p:cNvPr id="699" name="Shape 699"/>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CUSTOM_16">
    <p:spTree>
      <p:nvGrpSpPr>
        <p:cNvPr id="52" name="Shape 52"/>
        <p:cNvGrpSpPr/>
        <p:nvPr/>
      </p:nvGrpSpPr>
      <p:grpSpPr>
        <a:xfrm>
          <a:off x="0" y="0"/>
          <a:ext cx="0" cy="0"/>
          <a:chOff x="0" y="0"/>
          <a:chExt cx="0" cy="0"/>
        </a:xfrm>
      </p:grpSpPr>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9">
  <p:cSld name="TITLE_9">
    <p:spTree>
      <p:nvGrpSpPr>
        <p:cNvPr id="700" name="Shape 700"/>
        <p:cNvGrpSpPr/>
        <p:nvPr/>
      </p:nvGrpSpPr>
      <p:grpSpPr>
        <a:xfrm>
          <a:off x="0" y="0"/>
          <a:ext cx="0" cy="0"/>
          <a:chOff x="0" y="0"/>
          <a:chExt cx="0" cy="0"/>
        </a:xfrm>
      </p:grpSpPr>
      <p:sp>
        <p:nvSpPr>
          <p:cNvPr id="701" name="Google Shape;701;p15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702" name="Google Shape;702;p15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03" name="Google Shape;703;p1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CUSTOM_10">
    <p:spTree>
      <p:nvGrpSpPr>
        <p:cNvPr id="53" name="Shape 53"/>
        <p:cNvGrpSpPr/>
        <p:nvPr/>
      </p:nvGrpSpPr>
      <p:grpSpPr>
        <a:xfrm>
          <a:off x="0" y="0"/>
          <a:ext cx="0" cy="0"/>
          <a:chOff x="0" y="0"/>
          <a:chExt cx="0" cy="0"/>
        </a:xfrm>
      </p:grpSpPr>
      <p:sp>
        <p:nvSpPr>
          <p:cNvPr id="54" name="Google Shape;54;p17"/>
          <p:cNvSpPr txBox="1"/>
          <p:nvPr>
            <p:ph type="title"/>
          </p:nvPr>
        </p:nvSpPr>
        <p:spPr>
          <a:xfrm>
            <a:off x="733200" y="2074825"/>
            <a:ext cx="7677600" cy="6684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4000"/>
              <a:buNone/>
              <a:defRPr sz="4000">
                <a:latin typeface="Poppins"/>
                <a:ea typeface="Poppins"/>
                <a:cs typeface="Poppins"/>
                <a:sym typeface="Poppins"/>
              </a:defRPr>
            </a:lvl1pPr>
            <a:lvl2pPr lvl="1" rtl="0" algn="ctr">
              <a:spcBef>
                <a:spcPts val="0"/>
              </a:spcBef>
              <a:spcAft>
                <a:spcPts val="0"/>
              </a:spcAft>
              <a:buSzPts val="4000"/>
              <a:buNone/>
              <a:defRPr sz="4000">
                <a:latin typeface="Poppins"/>
                <a:ea typeface="Poppins"/>
                <a:cs typeface="Poppins"/>
                <a:sym typeface="Poppins"/>
              </a:defRPr>
            </a:lvl2pPr>
            <a:lvl3pPr lvl="2" rtl="0" algn="ctr">
              <a:spcBef>
                <a:spcPts val="0"/>
              </a:spcBef>
              <a:spcAft>
                <a:spcPts val="0"/>
              </a:spcAft>
              <a:buSzPts val="4000"/>
              <a:buNone/>
              <a:defRPr sz="4000">
                <a:latin typeface="Poppins"/>
                <a:ea typeface="Poppins"/>
                <a:cs typeface="Poppins"/>
                <a:sym typeface="Poppins"/>
              </a:defRPr>
            </a:lvl3pPr>
            <a:lvl4pPr lvl="3" rtl="0" algn="ctr">
              <a:spcBef>
                <a:spcPts val="0"/>
              </a:spcBef>
              <a:spcAft>
                <a:spcPts val="0"/>
              </a:spcAft>
              <a:buSzPts val="4000"/>
              <a:buNone/>
              <a:defRPr sz="4000">
                <a:latin typeface="Poppins"/>
                <a:ea typeface="Poppins"/>
                <a:cs typeface="Poppins"/>
                <a:sym typeface="Poppins"/>
              </a:defRPr>
            </a:lvl4pPr>
            <a:lvl5pPr lvl="4" rtl="0" algn="ctr">
              <a:spcBef>
                <a:spcPts val="0"/>
              </a:spcBef>
              <a:spcAft>
                <a:spcPts val="0"/>
              </a:spcAft>
              <a:buSzPts val="4000"/>
              <a:buNone/>
              <a:defRPr sz="4000">
                <a:latin typeface="Poppins"/>
                <a:ea typeface="Poppins"/>
                <a:cs typeface="Poppins"/>
                <a:sym typeface="Poppins"/>
              </a:defRPr>
            </a:lvl5pPr>
            <a:lvl6pPr lvl="5" rtl="0" algn="ctr">
              <a:spcBef>
                <a:spcPts val="0"/>
              </a:spcBef>
              <a:spcAft>
                <a:spcPts val="0"/>
              </a:spcAft>
              <a:buSzPts val="4000"/>
              <a:buNone/>
              <a:defRPr sz="4000">
                <a:latin typeface="Poppins"/>
                <a:ea typeface="Poppins"/>
                <a:cs typeface="Poppins"/>
                <a:sym typeface="Poppins"/>
              </a:defRPr>
            </a:lvl6pPr>
            <a:lvl7pPr lvl="6" rtl="0" algn="ctr">
              <a:spcBef>
                <a:spcPts val="0"/>
              </a:spcBef>
              <a:spcAft>
                <a:spcPts val="0"/>
              </a:spcAft>
              <a:buSzPts val="4000"/>
              <a:buNone/>
              <a:defRPr sz="4000">
                <a:latin typeface="Poppins"/>
                <a:ea typeface="Poppins"/>
                <a:cs typeface="Poppins"/>
                <a:sym typeface="Poppins"/>
              </a:defRPr>
            </a:lvl7pPr>
            <a:lvl8pPr lvl="7" rtl="0" algn="ctr">
              <a:spcBef>
                <a:spcPts val="0"/>
              </a:spcBef>
              <a:spcAft>
                <a:spcPts val="0"/>
              </a:spcAft>
              <a:buSzPts val="4000"/>
              <a:buNone/>
              <a:defRPr sz="4000">
                <a:latin typeface="Poppins"/>
                <a:ea typeface="Poppins"/>
                <a:cs typeface="Poppins"/>
                <a:sym typeface="Poppins"/>
              </a:defRPr>
            </a:lvl8pPr>
            <a:lvl9pPr lvl="8" rtl="0" algn="ctr">
              <a:spcBef>
                <a:spcPts val="0"/>
              </a:spcBef>
              <a:spcAft>
                <a:spcPts val="0"/>
              </a:spcAft>
              <a:buSzPts val="4000"/>
              <a:buNone/>
              <a:defRPr sz="4000">
                <a:latin typeface="Poppins"/>
                <a:ea typeface="Poppins"/>
                <a:cs typeface="Poppins"/>
                <a:sym typeface="Poppins"/>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p:cSld name="Blank_1">
    <p:spTree>
      <p:nvGrpSpPr>
        <p:cNvPr id="55" name="Shape 55"/>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1">
  <p:cSld name="Blank_2">
    <p:spTree>
      <p:nvGrpSpPr>
        <p:cNvPr id="56" name="Shape 56"/>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obj">
  <p:cSld name="OBJECT">
    <p:spTree>
      <p:nvGrpSpPr>
        <p:cNvPr id="57" name="Shape 57"/>
        <p:cNvGrpSpPr/>
        <p:nvPr/>
      </p:nvGrpSpPr>
      <p:grpSpPr>
        <a:xfrm>
          <a:off x="0" y="0"/>
          <a:ext cx="0" cy="0"/>
          <a:chOff x="0" y="0"/>
          <a:chExt cx="0" cy="0"/>
        </a:xfrm>
      </p:grpSpPr>
      <p:pic>
        <p:nvPicPr>
          <p:cNvPr id="58" name="Google Shape;58;p20"/>
          <p:cNvPicPr preferRelativeResize="0"/>
          <p:nvPr/>
        </p:nvPicPr>
        <p:blipFill rotWithShape="1">
          <a:blip r:embed="rId2">
            <a:alphaModFix/>
          </a:blip>
          <a:srcRect b="0" l="0" r="0" t="0"/>
          <a:stretch/>
        </p:blipFill>
        <p:spPr>
          <a:xfrm>
            <a:off x="0" y="2381"/>
            <a:ext cx="9139238" cy="5143501"/>
          </a:xfrm>
          <a:prstGeom prst="rect">
            <a:avLst/>
          </a:prstGeom>
          <a:noFill/>
          <a:ln>
            <a:noFill/>
          </a:ln>
        </p:spPr>
      </p:pic>
      <p:sp>
        <p:nvSpPr>
          <p:cNvPr id="59" name="Google Shape;59;p20"/>
          <p:cNvSpPr txBox="1"/>
          <p:nvPr>
            <p:ph type="ctrTitle"/>
          </p:nvPr>
        </p:nvSpPr>
        <p:spPr>
          <a:xfrm>
            <a:off x="475913" y="4243723"/>
            <a:ext cx="8192400" cy="5334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600"/>
              <a:buFont typeface="Arial"/>
              <a:buNone/>
              <a:defRPr b="0" i="0" sz="11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6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1100" u="none" cap="none" strike="noStrike">
                <a:solidFill>
                  <a:srgbClr val="000000"/>
                </a:solidFill>
                <a:latin typeface="Arial"/>
                <a:ea typeface="Arial"/>
                <a:cs typeface="Arial"/>
                <a:sym typeface="Arial"/>
              </a:defRPr>
            </a:lvl9pPr>
          </a:lstStyle>
          <a:p/>
        </p:txBody>
      </p:sp>
      <p:sp>
        <p:nvSpPr>
          <p:cNvPr id="60" name="Google Shape;60;p20"/>
          <p:cNvSpPr txBox="1"/>
          <p:nvPr>
            <p:ph idx="11" type="ftr"/>
          </p:nvPr>
        </p:nvSpPr>
        <p:spPr>
          <a:xfrm>
            <a:off x="3108722" y="4783931"/>
            <a:ext cx="2926500" cy="2571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61" name="Google Shape;61;p20"/>
          <p:cNvSpPr txBox="1"/>
          <p:nvPr>
            <p:ph idx="10" type="dt"/>
          </p:nvPr>
        </p:nvSpPr>
        <p:spPr>
          <a:xfrm>
            <a:off x="457200" y="4783931"/>
            <a:ext cx="2102700" cy="2571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62" name="Google Shape;62;p20"/>
          <p:cNvSpPr txBox="1"/>
          <p:nvPr>
            <p:ph idx="12" type="sldNum"/>
          </p:nvPr>
        </p:nvSpPr>
        <p:spPr>
          <a:xfrm>
            <a:off x="6584156" y="4783931"/>
            <a:ext cx="2102700" cy="257100"/>
          </a:xfrm>
          <a:prstGeom prst="rect">
            <a:avLst/>
          </a:prstGeom>
          <a:noFill/>
          <a:ln>
            <a:noFill/>
          </a:ln>
        </p:spPr>
        <p:txBody>
          <a:bodyPr anchorCtr="0" anchor="t" bIns="20750" lIns="41525" spcFirstLastPara="1" rIns="41525" wrap="square" tIns="20750">
            <a:noAutofit/>
          </a:bodyPr>
          <a:lstStyle>
            <a:lvl1pPr indent="0" lvl="0" marL="0" marR="0" rtl="0" algn="l">
              <a:lnSpc>
                <a:spcPct val="100000"/>
              </a:lnSpc>
              <a:spcBef>
                <a:spcPts val="0"/>
              </a:spcBef>
              <a:spcAft>
                <a:spcPts val="0"/>
              </a:spcAft>
              <a:buClr>
                <a:srgbClr val="FF0000"/>
              </a:buClr>
              <a:buSzPts val="1100"/>
              <a:buFont typeface="Avenir"/>
              <a:buNone/>
              <a:defRPr b="0" i="0" sz="1100" u="none" cap="none" strike="noStrike">
                <a:solidFill>
                  <a:srgbClr val="7F7F7F"/>
                </a:solidFill>
                <a:latin typeface="Avenir"/>
                <a:ea typeface="Avenir"/>
                <a:cs typeface="Avenir"/>
                <a:sym typeface="Avenir"/>
              </a:defRPr>
            </a:lvl1pPr>
            <a:lvl2pPr indent="0" lvl="1" marL="0" marR="0" rtl="0" algn="l">
              <a:lnSpc>
                <a:spcPct val="100000"/>
              </a:lnSpc>
              <a:spcBef>
                <a:spcPts val="0"/>
              </a:spcBef>
              <a:spcAft>
                <a:spcPts val="0"/>
              </a:spcAft>
              <a:buClr>
                <a:srgbClr val="FF0000"/>
              </a:buClr>
              <a:buSzPts val="1100"/>
              <a:buFont typeface="Avenir"/>
              <a:buNone/>
              <a:defRPr b="0" i="0" sz="1100" u="none" cap="none" strike="noStrike">
                <a:solidFill>
                  <a:srgbClr val="7F7F7F"/>
                </a:solidFill>
                <a:latin typeface="Avenir"/>
                <a:ea typeface="Avenir"/>
                <a:cs typeface="Avenir"/>
                <a:sym typeface="Avenir"/>
              </a:defRPr>
            </a:lvl2pPr>
            <a:lvl3pPr indent="0" lvl="2" marL="0" marR="0" rtl="0" algn="l">
              <a:lnSpc>
                <a:spcPct val="100000"/>
              </a:lnSpc>
              <a:spcBef>
                <a:spcPts val="0"/>
              </a:spcBef>
              <a:spcAft>
                <a:spcPts val="0"/>
              </a:spcAft>
              <a:buClr>
                <a:srgbClr val="FF0000"/>
              </a:buClr>
              <a:buSzPts val="1100"/>
              <a:buFont typeface="Avenir"/>
              <a:buNone/>
              <a:defRPr b="0" i="0" sz="1100" u="none" cap="none" strike="noStrike">
                <a:solidFill>
                  <a:srgbClr val="7F7F7F"/>
                </a:solidFill>
                <a:latin typeface="Avenir"/>
                <a:ea typeface="Avenir"/>
                <a:cs typeface="Avenir"/>
                <a:sym typeface="Avenir"/>
              </a:defRPr>
            </a:lvl3pPr>
            <a:lvl4pPr indent="0" lvl="3" marL="0" marR="0" rtl="0" algn="l">
              <a:lnSpc>
                <a:spcPct val="100000"/>
              </a:lnSpc>
              <a:spcBef>
                <a:spcPts val="0"/>
              </a:spcBef>
              <a:spcAft>
                <a:spcPts val="0"/>
              </a:spcAft>
              <a:buClr>
                <a:srgbClr val="FF0000"/>
              </a:buClr>
              <a:buSzPts val="1100"/>
              <a:buFont typeface="Avenir"/>
              <a:buNone/>
              <a:defRPr b="0" i="0" sz="1100" u="none" cap="none" strike="noStrike">
                <a:solidFill>
                  <a:srgbClr val="7F7F7F"/>
                </a:solidFill>
                <a:latin typeface="Avenir"/>
                <a:ea typeface="Avenir"/>
                <a:cs typeface="Avenir"/>
                <a:sym typeface="Avenir"/>
              </a:defRPr>
            </a:lvl4pPr>
            <a:lvl5pPr indent="0" lvl="4" marL="0" marR="0" rtl="0" algn="l">
              <a:lnSpc>
                <a:spcPct val="100000"/>
              </a:lnSpc>
              <a:spcBef>
                <a:spcPts val="0"/>
              </a:spcBef>
              <a:spcAft>
                <a:spcPts val="0"/>
              </a:spcAft>
              <a:buClr>
                <a:srgbClr val="FF0000"/>
              </a:buClr>
              <a:buSzPts val="1100"/>
              <a:buFont typeface="Avenir"/>
              <a:buNone/>
              <a:defRPr b="0" i="0" sz="1100" u="none" cap="none" strike="noStrike">
                <a:solidFill>
                  <a:srgbClr val="7F7F7F"/>
                </a:solidFill>
                <a:latin typeface="Avenir"/>
                <a:ea typeface="Avenir"/>
                <a:cs typeface="Avenir"/>
                <a:sym typeface="Avenir"/>
              </a:defRPr>
            </a:lvl5pPr>
            <a:lvl6pPr indent="0" lvl="5" marL="0" marR="0" rtl="0" algn="l">
              <a:lnSpc>
                <a:spcPct val="100000"/>
              </a:lnSpc>
              <a:spcBef>
                <a:spcPts val="0"/>
              </a:spcBef>
              <a:spcAft>
                <a:spcPts val="0"/>
              </a:spcAft>
              <a:buClr>
                <a:srgbClr val="FF0000"/>
              </a:buClr>
              <a:buSzPts val="1100"/>
              <a:buFont typeface="Avenir"/>
              <a:buNone/>
              <a:defRPr b="0" i="0" sz="1100" u="none" cap="none" strike="noStrike">
                <a:solidFill>
                  <a:srgbClr val="7F7F7F"/>
                </a:solidFill>
                <a:latin typeface="Avenir"/>
                <a:ea typeface="Avenir"/>
                <a:cs typeface="Avenir"/>
                <a:sym typeface="Avenir"/>
              </a:defRPr>
            </a:lvl6pPr>
            <a:lvl7pPr indent="0" lvl="6" marL="0" marR="0" rtl="0" algn="l">
              <a:lnSpc>
                <a:spcPct val="100000"/>
              </a:lnSpc>
              <a:spcBef>
                <a:spcPts val="0"/>
              </a:spcBef>
              <a:spcAft>
                <a:spcPts val="0"/>
              </a:spcAft>
              <a:buClr>
                <a:srgbClr val="FF0000"/>
              </a:buClr>
              <a:buSzPts val="1100"/>
              <a:buFont typeface="Avenir"/>
              <a:buNone/>
              <a:defRPr b="0" i="0" sz="1100" u="none" cap="none" strike="noStrike">
                <a:solidFill>
                  <a:srgbClr val="7F7F7F"/>
                </a:solidFill>
                <a:latin typeface="Avenir"/>
                <a:ea typeface="Avenir"/>
                <a:cs typeface="Avenir"/>
                <a:sym typeface="Avenir"/>
              </a:defRPr>
            </a:lvl7pPr>
            <a:lvl8pPr indent="0" lvl="7" marL="0" marR="0" rtl="0" algn="l">
              <a:lnSpc>
                <a:spcPct val="100000"/>
              </a:lnSpc>
              <a:spcBef>
                <a:spcPts val="0"/>
              </a:spcBef>
              <a:spcAft>
                <a:spcPts val="0"/>
              </a:spcAft>
              <a:buClr>
                <a:srgbClr val="FF0000"/>
              </a:buClr>
              <a:buSzPts val="1100"/>
              <a:buFont typeface="Avenir"/>
              <a:buNone/>
              <a:defRPr b="0" i="0" sz="1100" u="none" cap="none" strike="noStrike">
                <a:solidFill>
                  <a:srgbClr val="7F7F7F"/>
                </a:solidFill>
                <a:latin typeface="Avenir"/>
                <a:ea typeface="Avenir"/>
                <a:cs typeface="Avenir"/>
                <a:sym typeface="Avenir"/>
              </a:defRPr>
            </a:lvl8pPr>
            <a:lvl9pPr indent="0" lvl="8" marL="0" marR="0" rtl="0" algn="l">
              <a:lnSpc>
                <a:spcPct val="100000"/>
              </a:lnSpc>
              <a:spcBef>
                <a:spcPts val="0"/>
              </a:spcBef>
              <a:spcAft>
                <a:spcPts val="0"/>
              </a:spcAft>
              <a:buClr>
                <a:srgbClr val="FF0000"/>
              </a:buClr>
              <a:buSzPts val="1100"/>
              <a:buFont typeface="Avenir"/>
              <a:buNone/>
              <a:defRPr b="0" i="0" sz="1100" u="none" cap="none" strike="noStrike">
                <a:solidFill>
                  <a:srgbClr val="7F7F7F"/>
                </a:solidFill>
                <a:latin typeface="Avenir"/>
                <a:ea typeface="Avenir"/>
                <a:cs typeface="Avenir"/>
                <a:sym typeface="Avenir"/>
              </a:defRPr>
            </a:lvl9pPr>
          </a:lstStyle>
          <a:p>
            <a:pPr indent="0" lvl="0" marL="0" rtl="0" algn="l">
              <a:spcBef>
                <a:spcPts val="0"/>
              </a:spcBef>
              <a:spcAft>
                <a:spcPts val="0"/>
              </a:spcAft>
              <a:buNone/>
            </a:pPr>
            <a:fld id="{00000000-1234-1234-1234-123412341234}" type="slidenum">
              <a:rPr lang="en"/>
              <a:t>‹#›</a:t>
            </a:fld>
            <a:endParaRPr/>
          </a:p>
        </p:txBody>
      </p:sp>
      <p:pic>
        <p:nvPicPr>
          <p:cNvPr descr="A picture containing text, businesscard, vector graphics&#10;&#10;Description automatically generated" id="63" name="Google Shape;63;p20"/>
          <p:cNvPicPr preferRelativeResize="0"/>
          <p:nvPr/>
        </p:nvPicPr>
        <p:blipFill rotWithShape="1">
          <a:blip r:embed="rId3">
            <a:alphaModFix/>
          </a:blip>
          <a:srcRect b="0" l="0" r="0" t="0"/>
          <a:stretch/>
        </p:blipFill>
        <p:spPr>
          <a:xfrm>
            <a:off x="6035279" y="1327714"/>
            <a:ext cx="1728788" cy="795337"/>
          </a:xfrm>
          <a:prstGeom prst="rect">
            <a:avLst/>
          </a:prstGeom>
          <a:noFill/>
          <a:ln>
            <a:noFill/>
          </a:ln>
        </p:spPr>
      </p:pic>
      <p:pic>
        <p:nvPicPr>
          <p:cNvPr descr="A picture containing text, businesscard, vector graphics&#10;&#10;Description automatically generated" id="64" name="Google Shape;64;p20"/>
          <p:cNvPicPr preferRelativeResize="0"/>
          <p:nvPr/>
        </p:nvPicPr>
        <p:blipFill rotWithShape="1">
          <a:blip r:embed="rId3">
            <a:alphaModFix/>
          </a:blip>
          <a:srcRect b="0" l="0" r="0" t="0"/>
          <a:stretch/>
        </p:blipFill>
        <p:spPr>
          <a:xfrm>
            <a:off x="3695700" y="1809750"/>
            <a:ext cx="1728788" cy="795337"/>
          </a:xfrm>
          <a:prstGeom prst="rect">
            <a:avLst/>
          </a:prstGeom>
          <a:noFill/>
          <a:ln>
            <a:noFill/>
          </a:ln>
        </p:spPr>
      </p:pic>
      <p:pic>
        <p:nvPicPr>
          <p:cNvPr id="65" name="Google Shape;65;p20"/>
          <p:cNvPicPr preferRelativeResize="0"/>
          <p:nvPr/>
        </p:nvPicPr>
        <p:blipFill rotWithShape="1">
          <a:blip r:embed="rId4">
            <a:alphaModFix/>
          </a:blip>
          <a:srcRect b="0" l="0" r="0" t="0"/>
          <a:stretch/>
        </p:blipFill>
        <p:spPr>
          <a:xfrm>
            <a:off x="3905961" y="1946840"/>
            <a:ext cx="1327315" cy="3524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p:cSld name="TITLE_1">
    <p:bg>
      <p:bgPr>
        <a:blipFill>
          <a:blip r:embed="rId2">
            <a:alphaModFix/>
          </a:blip>
          <a:stretch>
            <a:fillRect/>
          </a:stretch>
        </a:blipFill>
      </p:bgPr>
    </p:bg>
    <p:spTree>
      <p:nvGrpSpPr>
        <p:cNvPr id="10" name="Shape 10"/>
        <p:cNvGrpSpPr/>
        <p:nvPr/>
      </p:nvGrpSpPr>
      <p:grpSpPr>
        <a:xfrm>
          <a:off x="0" y="0"/>
          <a:ext cx="0" cy="0"/>
          <a:chOff x="0" y="0"/>
          <a:chExt cx="0" cy="0"/>
        </a:xfrm>
      </p:grpSpPr>
      <p:sp>
        <p:nvSpPr>
          <p:cNvPr id="11" name="Google Shape;11;p3"/>
          <p:cNvSpPr txBox="1"/>
          <p:nvPr/>
        </p:nvSpPr>
        <p:spPr>
          <a:xfrm>
            <a:off x="3117636" y="958648"/>
            <a:ext cx="5743200" cy="285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SzPts val="990"/>
              <a:buNone/>
            </a:pPr>
            <a:r>
              <a:rPr b="0" lang="en" sz="10000">
                <a:solidFill>
                  <a:schemeClr val="lt1"/>
                </a:solidFill>
                <a:latin typeface="Poppins ExtraBold"/>
                <a:ea typeface="Poppins ExtraBold"/>
                <a:cs typeface="Poppins ExtraBold"/>
                <a:sym typeface="Poppins ExtraBold"/>
              </a:rPr>
              <a:t>BREAK</a:t>
            </a:r>
            <a:endParaRPr b="0" sz="10000">
              <a:solidFill>
                <a:schemeClr val="lt1"/>
              </a:solidFill>
              <a:latin typeface="Poppins ExtraBold"/>
              <a:ea typeface="Poppins ExtraBold"/>
              <a:cs typeface="Poppins ExtraBold"/>
              <a:sym typeface="Poppins ExtraBo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ayout with centered title and subtitle placeholders">
  <p:cSld name="TITLE_2">
    <p:spTree>
      <p:nvGrpSpPr>
        <p:cNvPr id="66" name="Shape 66"/>
        <p:cNvGrpSpPr/>
        <p:nvPr/>
      </p:nvGrpSpPr>
      <p:grpSpPr>
        <a:xfrm>
          <a:off x="0" y="0"/>
          <a:ext cx="0" cy="0"/>
          <a:chOff x="0" y="0"/>
          <a:chExt cx="0" cy="0"/>
        </a:xfrm>
      </p:grpSpPr>
      <p:sp>
        <p:nvSpPr>
          <p:cNvPr id="67" name="Google Shape;67;p21"/>
          <p:cNvSpPr txBox="1"/>
          <p:nvPr>
            <p:ph type="ctrTitle"/>
          </p:nvPr>
        </p:nvSpPr>
        <p:spPr>
          <a:xfrm>
            <a:off x="514350" y="1597819"/>
            <a:ext cx="5829300" cy="11025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68" name="Google Shape;68;p21"/>
          <p:cNvSpPr txBox="1"/>
          <p:nvPr>
            <p:ph idx="1" type="subTitle"/>
          </p:nvPr>
        </p:nvSpPr>
        <p:spPr>
          <a:xfrm>
            <a:off x="1028700" y="2914650"/>
            <a:ext cx="4800600" cy="13146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69" name="Google Shape;69;p21"/>
          <p:cNvSpPr txBox="1"/>
          <p:nvPr>
            <p:ph idx="10" type="dt"/>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0" name="Google Shape;70;p21"/>
          <p:cNvSpPr txBox="1"/>
          <p:nvPr>
            <p:ph idx="11" type="ftr"/>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1" name="Google Shape;71;p21"/>
          <p:cNvSpPr txBox="1"/>
          <p:nvPr>
            <p:ph idx="12" type="sldNum"/>
          </p:nvPr>
        </p:nvSpPr>
        <p:spPr>
          <a:xfrm>
            <a:off x="8580834" y="4782740"/>
            <a:ext cx="107100" cy="1023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spTree>
      <p:nvGrpSpPr>
        <p:cNvPr id="72" name="Shape 72"/>
        <p:cNvGrpSpPr/>
        <p:nvPr/>
      </p:nvGrpSpPr>
      <p:grpSpPr>
        <a:xfrm>
          <a:off x="0" y="0"/>
          <a:ext cx="0" cy="0"/>
          <a:chOff x="0" y="0"/>
          <a:chExt cx="0" cy="0"/>
        </a:xfrm>
      </p:grpSpPr>
      <p:pic>
        <p:nvPicPr>
          <p:cNvPr descr="Google Shape;63;p15" id="73" name="Google Shape;73;p22"/>
          <p:cNvPicPr preferRelativeResize="0"/>
          <p:nvPr/>
        </p:nvPicPr>
        <p:blipFill rotWithShape="1">
          <a:blip r:embed="rId2">
            <a:alphaModFix/>
          </a:blip>
          <a:srcRect b="0" l="0" r="0" t="0"/>
          <a:stretch/>
        </p:blipFill>
        <p:spPr>
          <a:xfrm>
            <a:off x="1190" y="0"/>
            <a:ext cx="9142812" cy="5144692"/>
          </a:xfrm>
          <a:prstGeom prst="rect">
            <a:avLst/>
          </a:prstGeom>
          <a:noFill/>
          <a:ln>
            <a:noFill/>
          </a:ln>
        </p:spPr>
      </p:pic>
      <p:sp>
        <p:nvSpPr>
          <p:cNvPr id="74" name="Google Shape;74;p22"/>
          <p:cNvSpPr txBox="1"/>
          <p:nvPr/>
        </p:nvSpPr>
        <p:spPr>
          <a:xfrm>
            <a:off x="236103" y="4727972"/>
            <a:ext cx="4113600" cy="222600"/>
          </a:xfrm>
          <a:prstGeom prst="rect">
            <a:avLst/>
          </a:prstGeom>
          <a:noFill/>
          <a:ln>
            <a:noFill/>
          </a:ln>
        </p:spPr>
        <p:txBody>
          <a:bodyPr anchorCtr="0" anchor="t" bIns="41600" lIns="41600" spcFirstLastPara="1" rIns="41600" wrap="square" tIns="41600">
            <a:spAutoFit/>
          </a:bodyPr>
          <a:lstStyle/>
          <a:p>
            <a:pPr indent="0" lvl="0" marL="0" marR="0" rtl="0" algn="l">
              <a:lnSpc>
                <a:spcPct val="150000"/>
              </a:lnSpc>
              <a:spcBef>
                <a:spcPts val="0"/>
              </a:spcBef>
              <a:spcAft>
                <a:spcPts val="0"/>
              </a:spcAft>
              <a:buClr>
                <a:srgbClr val="0000FF"/>
              </a:buClr>
              <a:buSzPts val="900"/>
              <a:buFont typeface="Avenir"/>
              <a:buNone/>
            </a:pPr>
            <a:r>
              <a:rPr b="0" i="0" lang="en" sz="900" u="sng" cap="none" strike="noStrike">
                <a:solidFill>
                  <a:srgbClr val="0000FF"/>
                </a:solidFill>
                <a:latin typeface="Avenir"/>
                <a:ea typeface="Avenir"/>
                <a:cs typeface="Avenir"/>
                <a:sym typeface="Avenir"/>
                <a:hlinkClick r:id="rId3">
                  <a:extLst>
                    <a:ext uri="{A12FA001-AC4F-418D-AE19-62706E023703}">
                      <ahyp:hlinkClr val="tx"/>
                    </a:ext>
                  </a:extLst>
                </a:hlinkClick>
              </a:rPr>
              <a:t>www.near.com</a:t>
            </a:r>
            <a:endParaRPr b="0" i="0" sz="1100" u="none" cap="none" strike="noStrike">
              <a:solidFill>
                <a:srgbClr val="000000"/>
              </a:solidFill>
              <a:latin typeface="Arial"/>
              <a:ea typeface="Arial"/>
              <a:cs typeface="Arial"/>
              <a:sym typeface="Arial"/>
            </a:endParaRPr>
          </a:p>
        </p:txBody>
      </p:sp>
      <p:pic>
        <p:nvPicPr>
          <p:cNvPr descr="Google Shape;65;p15" id="75" name="Google Shape;75;p22"/>
          <p:cNvPicPr preferRelativeResize="0"/>
          <p:nvPr/>
        </p:nvPicPr>
        <p:blipFill rotWithShape="1">
          <a:blip r:embed="rId4">
            <a:alphaModFix/>
          </a:blip>
          <a:srcRect b="0" l="0" r="0" t="0"/>
          <a:stretch/>
        </p:blipFill>
        <p:spPr>
          <a:xfrm>
            <a:off x="469106" y="-34528"/>
            <a:ext cx="8117683" cy="5136356"/>
          </a:xfrm>
          <a:prstGeom prst="rect">
            <a:avLst/>
          </a:prstGeom>
          <a:noFill/>
          <a:ln>
            <a:noFill/>
          </a:ln>
        </p:spPr>
      </p:pic>
      <p:sp>
        <p:nvSpPr>
          <p:cNvPr id="76" name="Google Shape;76;p22"/>
          <p:cNvSpPr txBox="1"/>
          <p:nvPr>
            <p:ph type="title"/>
          </p:nvPr>
        </p:nvSpPr>
        <p:spPr>
          <a:xfrm>
            <a:off x="539353" y="331212"/>
            <a:ext cx="8230800" cy="8574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Clr>
                <a:srgbClr val="273444"/>
              </a:buClr>
              <a:buSzPts val="2100"/>
              <a:buFont typeface="Avenir"/>
              <a:buNone/>
              <a:defRPr sz="2100">
                <a:solidFill>
                  <a:srgbClr val="273444"/>
                </a:solidFill>
                <a:latin typeface="Avenir"/>
                <a:ea typeface="Avenir"/>
                <a:cs typeface="Avenir"/>
                <a:sym typeface="Avenir"/>
              </a:defRPr>
            </a:lvl1pPr>
            <a:lvl2pPr lvl="1" rtl="0" algn="l">
              <a:lnSpc>
                <a:spcPct val="100000"/>
              </a:lnSpc>
              <a:spcBef>
                <a:spcPts val="0"/>
              </a:spcBef>
              <a:spcAft>
                <a:spcPts val="0"/>
              </a:spcAft>
              <a:buClr>
                <a:srgbClr val="000000"/>
              </a:buClr>
              <a:buSzPts val="1400"/>
              <a:buNone/>
              <a:defRPr/>
            </a:lvl2pPr>
            <a:lvl3pPr lvl="2" rtl="0" algn="l">
              <a:lnSpc>
                <a:spcPct val="100000"/>
              </a:lnSpc>
              <a:spcBef>
                <a:spcPts val="0"/>
              </a:spcBef>
              <a:spcAft>
                <a:spcPts val="0"/>
              </a:spcAft>
              <a:buClr>
                <a:srgbClr val="000000"/>
              </a:buClr>
              <a:buSzPts val="1400"/>
              <a:buNone/>
              <a:defRPr/>
            </a:lvl3pPr>
            <a:lvl4pPr lvl="3" rtl="0" algn="l">
              <a:lnSpc>
                <a:spcPct val="100000"/>
              </a:lnSpc>
              <a:spcBef>
                <a:spcPts val="0"/>
              </a:spcBef>
              <a:spcAft>
                <a:spcPts val="0"/>
              </a:spcAft>
              <a:buClr>
                <a:srgbClr val="000000"/>
              </a:buClr>
              <a:buSzPts val="1400"/>
              <a:buNone/>
              <a:defRPr/>
            </a:lvl4pPr>
            <a:lvl5pPr lvl="4" rtl="0" algn="l">
              <a:lnSpc>
                <a:spcPct val="100000"/>
              </a:lnSpc>
              <a:spcBef>
                <a:spcPts val="0"/>
              </a:spcBef>
              <a:spcAft>
                <a:spcPts val="0"/>
              </a:spcAft>
              <a:buClr>
                <a:srgbClr val="000000"/>
              </a:buClr>
              <a:buSzPts val="1400"/>
              <a:buNone/>
              <a:defRPr/>
            </a:lvl5pPr>
            <a:lvl6pPr lvl="5" rtl="0" algn="l">
              <a:lnSpc>
                <a:spcPct val="100000"/>
              </a:lnSpc>
              <a:spcBef>
                <a:spcPts val="0"/>
              </a:spcBef>
              <a:spcAft>
                <a:spcPts val="0"/>
              </a:spcAft>
              <a:buClr>
                <a:srgbClr val="000000"/>
              </a:buClr>
              <a:buSzPts val="1400"/>
              <a:buNone/>
              <a:defRPr/>
            </a:lvl6pPr>
            <a:lvl7pPr lvl="6" rtl="0" algn="l">
              <a:lnSpc>
                <a:spcPct val="100000"/>
              </a:lnSpc>
              <a:spcBef>
                <a:spcPts val="0"/>
              </a:spcBef>
              <a:spcAft>
                <a:spcPts val="0"/>
              </a:spcAft>
              <a:buClr>
                <a:srgbClr val="000000"/>
              </a:buClr>
              <a:buSzPts val="1400"/>
              <a:buNone/>
              <a:defRPr/>
            </a:lvl7pPr>
            <a:lvl8pPr lvl="7" rtl="0" algn="l">
              <a:lnSpc>
                <a:spcPct val="100000"/>
              </a:lnSpc>
              <a:spcBef>
                <a:spcPts val="0"/>
              </a:spcBef>
              <a:spcAft>
                <a:spcPts val="0"/>
              </a:spcAft>
              <a:buClr>
                <a:srgbClr val="000000"/>
              </a:buClr>
              <a:buSzPts val="1400"/>
              <a:buNone/>
              <a:defRPr/>
            </a:lvl8pPr>
            <a:lvl9pPr lvl="8" rtl="0" algn="l">
              <a:lnSpc>
                <a:spcPct val="100000"/>
              </a:lnSpc>
              <a:spcBef>
                <a:spcPts val="0"/>
              </a:spcBef>
              <a:spcAft>
                <a:spcPts val="0"/>
              </a:spcAft>
              <a:buClr>
                <a:srgbClr val="000000"/>
              </a:buClr>
              <a:buSzPts val="1400"/>
              <a:buNone/>
              <a:defRPr/>
            </a:lvl9pPr>
          </a:lstStyle>
          <a:p/>
        </p:txBody>
      </p:sp>
      <p:sp>
        <p:nvSpPr>
          <p:cNvPr id="77" name="Google Shape;77;p22"/>
          <p:cNvSpPr txBox="1"/>
          <p:nvPr>
            <p:ph idx="12" type="sldNum"/>
          </p:nvPr>
        </p:nvSpPr>
        <p:spPr>
          <a:xfrm>
            <a:off x="8412422" y="4819940"/>
            <a:ext cx="157200" cy="154500"/>
          </a:xfrm>
          <a:prstGeom prst="rect">
            <a:avLst/>
          </a:prstGeom>
          <a:noFill/>
          <a:ln>
            <a:noFill/>
          </a:ln>
        </p:spPr>
        <p:txBody>
          <a:bodyPr anchorCtr="0" anchor="t" bIns="15575" lIns="15575" spcFirstLastPara="1" rIns="15575" wrap="square" tIns="15575">
            <a:spAutoFit/>
          </a:bodyPr>
          <a:lstStyle>
            <a:lvl1pPr indent="0" lvl="0" marL="0" marR="0" rtl="0" algn="r">
              <a:lnSpc>
                <a:spcPct val="100000"/>
              </a:lnSpc>
              <a:spcBef>
                <a:spcPts val="0"/>
              </a:spcBef>
              <a:spcAft>
                <a:spcPts val="0"/>
              </a:spcAft>
              <a:buClr>
                <a:srgbClr val="7F7F7F"/>
              </a:buClr>
              <a:buSzPts val="800"/>
              <a:buFont typeface="Avenir"/>
              <a:buNone/>
              <a:defRPr b="0" i="0" sz="800" u="none" cap="none" strike="noStrike">
                <a:solidFill>
                  <a:srgbClr val="7F7F7F"/>
                </a:solidFill>
                <a:latin typeface="Avenir"/>
                <a:ea typeface="Avenir"/>
                <a:cs typeface="Avenir"/>
                <a:sym typeface="Avenir"/>
              </a:defRPr>
            </a:lvl1pPr>
            <a:lvl2pPr indent="0" lvl="1" marL="0" marR="0" rtl="0" algn="r">
              <a:lnSpc>
                <a:spcPct val="100000"/>
              </a:lnSpc>
              <a:spcBef>
                <a:spcPts val="0"/>
              </a:spcBef>
              <a:spcAft>
                <a:spcPts val="0"/>
              </a:spcAft>
              <a:buClr>
                <a:srgbClr val="7F7F7F"/>
              </a:buClr>
              <a:buSzPts val="800"/>
              <a:buFont typeface="Avenir"/>
              <a:buNone/>
              <a:defRPr b="0" i="0" sz="800" u="none" cap="none" strike="noStrike">
                <a:solidFill>
                  <a:srgbClr val="7F7F7F"/>
                </a:solidFill>
                <a:latin typeface="Avenir"/>
                <a:ea typeface="Avenir"/>
                <a:cs typeface="Avenir"/>
                <a:sym typeface="Avenir"/>
              </a:defRPr>
            </a:lvl2pPr>
            <a:lvl3pPr indent="0" lvl="2" marL="0" marR="0" rtl="0" algn="r">
              <a:lnSpc>
                <a:spcPct val="100000"/>
              </a:lnSpc>
              <a:spcBef>
                <a:spcPts val="0"/>
              </a:spcBef>
              <a:spcAft>
                <a:spcPts val="0"/>
              </a:spcAft>
              <a:buClr>
                <a:srgbClr val="7F7F7F"/>
              </a:buClr>
              <a:buSzPts val="800"/>
              <a:buFont typeface="Avenir"/>
              <a:buNone/>
              <a:defRPr b="0" i="0" sz="800" u="none" cap="none" strike="noStrike">
                <a:solidFill>
                  <a:srgbClr val="7F7F7F"/>
                </a:solidFill>
                <a:latin typeface="Avenir"/>
                <a:ea typeface="Avenir"/>
                <a:cs typeface="Avenir"/>
                <a:sym typeface="Avenir"/>
              </a:defRPr>
            </a:lvl3pPr>
            <a:lvl4pPr indent="0" lvl="3" marL="0" marR="0" rtl="0" algn="r">
              <a:lnSpc>
                <a:spcPct val="100000"/>
              </a:lnSpc>
              <a:spcBef>
                <a:spcPts val="0"/>
              </a:spcBef>
              <a:spcAft>
                <a:spcPts val="0"/>
              </a:spcAft>
              <a:buClr>
                <a:srgbClr val="7F7F7F"/>
              </a:buClr>
              <a:buSzPts val="800"/>
              <a:buFont typeface="Avenir"/>
              <a:buNone/>
              <a:defRPr b="0" i="0" sz="800" u="none" cap="none" strike="noStrike">
                <a:solidFill>
                  <a:srgbClr val="7F7F7F"/>
                </a:solidFill>
                <a:latin typeface="Avenir"/>
                <a:ea typeface="Avenir"/>
                <a:cs typeface="Avenir"/>
                <a:sym typeface="Avenir"/>
              </a:defRPr>
            </a:lvl4pPr>
            <a:lvl5pPr indent="0" lvl="4" marL="0" marR="0" rtl="0" algn="r">
              <a:lnSpc>
                <a:spcPct val="100000"/>
              </a:lnSpc>
              <a:spcBef>
                <a:spcPts val="0"/>
              </a:spcBef>
              <a:spcAft>
                <a:spcPts val="0"/>
              </a:spcAft>
              <a:buClr>
                <a:srgbClr val="7F7F7F"/>
              </a:buClr>
              <a:buSzPts val="800"/>
              <a:buFont typeface="Avenir"/>
              <a:buNone/>
              <a:defRPr b="0" i="0" sz="800" u="none" cap="none" strike="noStrike">
                <a:solidFill>
                  <a:srgbClr val="7F7F7F"/>
                </a:solidFill>
                <a:latin typeface="Avenir"/>
                <a:ea typeface="Avenir"/>
                <a:cs typeface="Avenir"/>
                <a:sym typeface="Avenir"/>
              </a:defRPr>
            </a:lvl5pPr>
            <a:lvl6pPr indent="0" lvl="5" marL="0" marR="0" rtl="0" algn="r">
              <a:lnSpc>
                <a:spcPct val="100000"/>
              </a:lnSpc>
              <a:spcBef>
                <a:spcPts val="0"/>
              </a:spcBef>
              <a:spcAft>
                <a:spcPts val="0"/>
              </a:spcAft>
              <a:buClr>
                <a:srgbClr val="7F7F7F"/>
              </a:buClr>
              <a:buSzPts val="800"/>
              <a:buFont typeface="Avenir"/>
              <a:buNone/>
              <a:defRPr b="0" i="0" sz="800" u="none" cap="none" strike="noStrike">
                <a:solidFill>
                  <a:srgbClr val="7F7F7F"/>
                </a:solidFill>
                <a:latin typeface="Avenir"/>
                <a:ea typeface="Avenir"/>
                <a:cs typeface="Avenir"/>
                <a:sym typeface="Avenir"/>
              </a:defRPr>
            </a:lvl6pPr>
            <a:lvl7pPr indent="0" lvl="6" marL="0" marR="0" rtl="0" algn="r">
              <a:lnSpc>
                <a:spcPct val="100000"/>
              </a:lnSpc>
              <a:spcBef>
                <a:spcPts val="0"/>
              </a:spcBef>
              <a:spcAft>
                <a:spcPts val="0"/>
              </a:spcAft>
              <a:buClr>
                <a:srgbClr val="7F7F7F"/>
              </a:buClr>
              <a:buSzPts val="800"/>
              <a:buFont typeface="Avenir"/>
              <a:buNone/>
              <a:defRPr b="0" i="0" sz="800" u="none" cap="none" strike="noStrike">
                <a:solidFill>
                  <a:srgbClr val="7F7F7F"/>
                </a:solidFill>
                <a:latin typeface="Avenir"/>
                <a:ea typeface="Avenir"/>
                <a:cs typeface="Avenir"/>
                <a:sym typeface="Avenir"/>
              </a:defRPr>
            </a:lvl7pPr>
            <a:lvl8pPr indent="0" lvl="7" marL="0" marR="0" rtl="0" algn="r">
              <a:lnSpc>
                <a:spcPct val="100000"/>
              </a:lnSpc>
              <a:spcBef>
                <a:spcPts val="0"/>
              </a:spcBef>
              <a:spcAft>
                <a:spcPts val="0"/>
              </a:spcAft>
              <a:buClr>
                <a:srgbClr val="7F7F7F"/>
              </a:buClr>
              <a:buSzPts val="800"/>
              <a:buFont typeface="Avenir"/>
              <a:buNone/>
              <a:defRPr b="0" i="0" sz="800" u="none" cap="none" strike="noStrike">
                <a:solidFill>
                  <a:srgbClr val="7F7F7F"/>
                </a:solidFill>
                <a:latin typeface="Avenir"/>
                <a:ea typeface="Avenir"/>
                <a:cs typeface="Avenir"/>
                <a:sym typeface="Avenir"/>
              </a:defRPr>
            </a:lvl8pPr>
            <a:lvl9pPr indent="0" lvl="8" marL="0" marR="0" rtl="0" algn="r">
              <a:lnSpc>
                <a:spcPct val="100000"/>
              </a:lnSpc>
              <a:spcBef>
                <a:spcPts val="0"/>
              </a:spcBef>
              <a:spcAft>
                <a:spcPts val="0"/>
              </a:spcAft>
              <a:buClr>
                <a:srgbClr val="7F7F7F"/>
              </a:buClr>
              <a:buSzPts val="800"/>
              <a:buFont typeface="Avenir"/>
              <a:buNone/>
              <a:defRPr b="0" i="0" sz="800" u="none" cap="none" strike="noStrike">
                <a:solidFill>
                  <a:srgbClr val="7F7F7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sz="1100">
              <a:solidFill>
                <a:srgbClr val="FF0000"/>
              </a:solidFill>
              <a:latin typeface="Helvetica Neue"/>
              <a:ea typeface="Helvetica Neue"/>
              <a:cs typeface="Helvetica Neue"/>
              <a:sym typeface="Helvetica Neue"/>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p:cSld name="1_Content Slide 2">
    <p:spTree>
      <p:nvGrpSpPr>
        <p:cNvPr id="78" name="Shape 78"/>
        <p:cNvGrpSpPr/>
        <p:nvPr/>
      </p:nvGrpSpPr>
      <p:grpSpPr>
        <a:xfrm>
          <a:off x="0" y="0"/>
          <a:ext cx="0" cy="0"/>
          <a:chOff x="0" y="0"/>
          <a:chExt cx="0" cy="0"/>
        </a:xfrm>
      </p:grpSpPr>
      <p:sp>
        <p:nvSpPr>
          <p:cNvPr id="79" name="Google Shape;79;p23"/>
          <p:cNvSpPr txBox="1"/>
          <p:nvPr>
            <p:ph idx="12" type="sldNum"/>
          </p:nvPr>
        </p:nvSpPr>
        <p:spPr>
          <a:xfrm>
            <a:off x="8183166" y="4791075"/>
            <a:ext cx="402600" cy="253500"/>
          </a:xfrm>
          <a:prstGeom prst="rect">
            <a:avLst/>
          </a:prstGeom>
          <a:noFill/>
          <a:ln>
            <a:noFill/>
          </a:ln>
        </p:spPr>
        <p:txBody>
          <a:bodyPr anchorCtr="0" anchor="t" bIns="20750" lIns="41525" spcFirstLastPara="1" rIns="41525" wrap="square" tIns="20750">
            <a:noAutofit/>
          </a:bodyPr>
          <a:lstStyle>
            <a:lvl1pPr indent="0" lvl="0" marL="0" marR="0" rtl="0" algn="l">
              <a:lnSpc>
                <a:spcPct val="100000"/>
              </a:lnSpc>
              <a:spcBef>
                <a:spcPts val="0"/>
              </a:spcBef>
              <a:spcAft>
                <a:spcPts val="0"/>
              </a:spcAft>
              <a:buClr>
                <a:srgbClr val="FF0000"/>
              </a:buClr>
              <a:buSzPts val="1100"/>
              <a:buFont typeface="Avenir"/>
              <a:buNone/>
              <a:defRPr b="0" i="0" sz="1100" u="none" cap="none" strike="noStrike">
                <a:solidFill>
                  <a:srgbClr val="7F7F7F"/>
                </a:solidFill>
                <a:latin typeface="Avenir"/>
                <a:ea typeface="Avenir"/>
                <a:cs typeface="Avenir"/>
                <a:sym typeface="Avenir"/>
              </a:defRPr>
            </a:lvl1pPr>
            <a:lvl2pPr indent="0" lvl="1" marL="0" marR="0" rtl="0" algn="l">
              <a:lnSpc>
                <a:spcPct val="100000"/>
              </a:lnSpc>
              <a:spcBef>
                <a:spcPts val="0"/>
              </a:spcBef>
              <a:spcAft>
                <a:spcPts val="0"/>
              </a:spcAft>
              <a:buClr>
                <a:srgbClr val="FF0000"/>
              </a:buClr>
              <a:buSzPts val="1100"/>
              <a:buFont typeface="Avenir"/>
              <a:buNone/>
              <a:defRPr b="0" i="0" sz="1100" u="none" cap="none" strike="noStrike">
                <a:solidFill>
                  <a:srgbClr val="7F7F7F"/>
                </a:solidFill>
                <a:latin typeface="Avenir"/>
                <a:ea typeface="Avenir"/>
                <a:cs typeface="Avenir"/>
                <a:sym typeface="Avenir"/>
              </a:defRPr>
            </a:lvl2pPr>
            <a:lvl3pPr indent="0" lvl="2" marL="0" marR="0" rtl="0" algn="l">
              <a:lnSpc>
                <a:spcPct val="100000"/>
              </a:lnSpc>
              <a:spcBef>
                <a:spcPts val="0"/>
              </a:spcBef>
              <a:spcAft>
                <a:spcPts val="0"/>
              </a:spcAft>
              <a:buClr>
                <a:srgbClr val="FF0000"/>
              </a:buClr>
              <a:buSzPts val="1100"/>
              <a:buFont typeface="Avenir"/>
              <a:buNone/>
              <a:defRPr b="0" i="0" sz="1100" u="none" cap="none" strike="noStrike">
                <a:solidFill>
                  <a:srgbClr val="7F7F7F"/>
                </a:solidFill>
                <a:latin typeface="Avenir"/>
                <a:ea typeface="Avenir"/>
                <a:cs typeface="Avenir"/>
                <a:sym typeface="Avenir"/>
              </a:defRPr>
            </a:lvl3pPr>
            <a:lvl4pPr indent="0" lvl="3" marL="0" marR="0" rtl="0" algn="l">
              <a:lnSpc>
                <a:spcPct val="100000"/>
              </a:lnSpc>
              <a:spcBef>
                <a:spcPts val="0"/>
              </a:spcBef>
              <a:spcAft>
                <a:spcPts val="0"/>
              </a:spcAft>
              <a:buClr>
                <a:srgbClr val="FF0000"/>
              </a:buClr>
              <a:buSzPts val="1100"/>
              <a:buFont typeface="Avenir"/>
              <a:buNone/>
              <a:defRPr b="0" i="0" sz="1100" u="none" cap="none" strike="noStrike">
                <a:solidFill>
                  <a:srgbClr val="7F7F7F"/>
                </a:solidFill>
                <a:latin typeface="Avenir"/>
                <a:ea typeface="Avenir"/>
                <a:cs typeface="Avenir"/>
                <a:sym typeface="Avenir"/>
              </a:defRPr>
            </a:lvl4pPr>
            <a:lvl5pPr indent="0" lvl="4" marL="0" marR="0" rtl="0" algn="l">
              <a:lnSpc>
                <a:spcPct val="100000"/>
              </a:lnSpc>
              <a:spcBef>
                <a:spcPts val="0"/>
              </a:spcBef>
              <a:spcAft>
                <a:spcPts val="0"/>
              </a:spcAft>
              <a:buClr>
                <a:srgbClr val="FF0000"/>
              </a:buClr>
              <a:buSzPts val="1100"/>
              <a:buFont typeface="Avenir"/>
              <a:buNone/>
              <a:defRPr b="0" i="0" sz="1100" u="none" cap="none" strike="noStrike">
                <a:solidFill>
                  <a:srgbClr val="7F7F7F"/>
                </a:solidFill>
                <a:latin typeface="Avenir"/>
                <a:ea typeface="Avenir"/>
                <a:cs typeface="Avenir"/>
                <a:sym typeface="Avenir"/>
              </a:defRPr>
            </a:lvl5pPr>
            <a:lvl6pPr indent="0" lvl="5" marL="0" marR="0" rtl="0" algn="l">
              <a:lnSpc>
                <a:spcPct val="100000"/>
              </a:lnSpc>
              <a:spcBef>
                <a:spcPts val="0"/>
              </a:spcBef>
              <a:spcAft>
                <a:spcPts val="0"/>
              </a:spcAft>
              <a:buClr>
                <a:srgbClr val="FF0000"/>
              </a:buClr>
              <a:buSzPts val="1100"/>
              <a:buFont typeface="Avenir"/>
              <a:buNone/>
              <a:defRPr b="0" i="0" sz="1100" u="none" cap="none" strike="noStrike">
                <a:solidFill>
                  <a:srgbClr val="7F7F7F"/>
                </a:solidFill>
                <a:latin typeface="Avenir"/>
                <a:ea typeface="Avenir"/>
                <a:cs typeface="Avenir"/>
                <a:sym typeface="Avenir"/>
              </a:defRPr>
            </a:lvl6pPr>
            <a:lvl7pPr indent="0" lvl="6" marL="0" marR="0" rtl="0" algn="l">
              <a:lnSpc>
                <a:spcPct val="100000"/>
              </a:lnSpc>
              <a:spcBef>
                <a:spcPts val="0"/>
              </a:spcBef>
              <a:spcAft>
                <a:spcPts val="0"/>
              </a:spcAft>
              <a:buClr>
                <a:srgbClr val="FF0000"/>
              </a:buClr>
              <a:buSzPts val="1100"/>
              <a:buFont typeface="Avenir"/>
              <a:buNone/>
              <a:defRPr b="0" i="0" sz="1100" u="none" cap="none" strike="noStrike">
                <a:solidFill>
                  <a:srgbClr val="7F7F7F"/>
                </a:solidFill>
                <a:latin typeface="Avenir"/>
                <a:ea typeface="Avenir"/>
                <a:cs typeface="Avenir"/>
                <a:sym typeface="Avenir"/>
              </a:defRPr>
            </a:lvl7pPr>
            <a:lvl8pPr indent="0" lvl="7" marL="0" marR="0" rtl="0" algn="l">
              <a:lnSpc>
                <a:spcPct val="100000"/>
              </a:lnSpc>
              <a:spcBef>
                <a:spcPts val="0"/>
              </a:spcBef>
              <a:spcAft>
                <a:spcPts val="0"/>
              </a:spcAft>
              <a:buClr>
                <a:srgbClr val="FF0000"/>
              </a:buClr>
              <a:buSzPts val="1100"/>
              <a:buFont typeface="Avenir"/>
              <a:buNone/>
              <a:defRPr b="0" i="0" sz="1100" u="none" cap="none" strike="noStrike">
                <a:solidFill>
                  <a:srgbClr val="7F7F7F"/>
                </a:solidFill>
                <a:latin typeface="Avenir"/>
                <a:ea typeface="Avenir"/>
                <a:cs typeface="Avenir"/>
                <a:sym typeface="Avenir"/>
              </a:defRPr>
            </a:lvl8pPr>
            <a:lvl9pPr indent="0" lvl="8" marL="0" marR="0" rtl="0" algn="l">
              <a:lnSpc>
                <a:spcPct val="100000"/>
              </a:lnSpc>
              <a:spcBef>
                <a:spcPts val="0"/>
              </a:spcBef>
              <a:spcAft>
                <a:spcPts val="0"/>
              </a:spcAft>
              <a:buClr>
                <a:srgbClr val="FF0000"/>
              </a:buClr>
              <a:buSzPts val="1100"/>
              <a:buFont typeface="Avenir"/>
              <a:buNone/>
              <a:defRPr b="0" i="0" sz="1100" u="none" cap="none" strike="noStrike">
                <a:solidFill>
                  <a:srgbClr val="7F7F7F"/>
                </a:solidFill>
                <a:latin typeface="Avenir"/>
                <a:ea typeface="Avenir"/>
                <a:cs typeface="Avenir"/>
                <a:sym typeface="Avenir"/>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EFAULT">
  <p:cSld name="2_DEFAULT">
    <p:spTree>
      <p:nvGrpSpPr>
        <p:cNvPr id="80" name="Shape 80"/>
        <p:cNvGrpSpPr/>
        <p:nvPr/>
      </p:nvGrpSpPr>
      <p:grpSpPr>
        <a:xfrm>
          <a:off x="0" y="0"/>
          <a:ext cx="0" cy="0"/>
          <a:chOff x="0" y="0"/>
          <a:chExt cx="0" cy="0"/>
        </a:xfrm>
      </p:grpSpPr>
      <p:sp>
        <p:nvSpPr>
          <p:cNvPr id="81" name="Google Shape;81;p24"/>
          <p:cNvSpPr txBox="1"/>
          <p:nvPr>
            <p:ph type="title"/>
          </p:nvPr>
        </p:nvSpPr>
        <p:spPr>
          <a:xfrm>
            <a:off x="539284" y="331212"/>
            <a:ext cx="8229600" cy="857400"/>
          </a:xfrm>
          <a:prstGeom prst="rect">
            <a:avLst/>
          </a:prstGeom>
          <a:noFill/>
          <a:ln>
            <a:noFill/>
          </a:ln>
        </p:spPr>
        <p:txBody>
          <a:bodyPr anchorCtr="0" anchor="t" bIns="34275" lIns="68575" spcFirstLastPara="1" rIns="68575" wrap="square" tIns="34275">
            <a:normAutofit/>
          </a:bodyPr>
          <a:lstStyle>
            <a:lvl1pPr lvl="0" marR="0" rtl="0" algn="l">
              <a:lnSpc>
                <a:spcPct val="100000"/>
              </a:lnSpc>
              <a:spcBef>
                <a:spcPts val="0"/>
              </a:spcBef>
              <a:spcAft>
                <a:spcPts val="0"/>
              </a:spcAft>
              <a:buSzPts val="2800"/>
              <a:buNone/>
              <a:defRPr b="0" i="0" sz="2100" u="none" cap="none" strike="noStrike">
                <a:solidFill>
                  <a:srgbClr val="273444"/>
                </a:solidFill>
                <a:latin typeface="Avenir"/>
                <a:ea typeface="Avenir"/>
                <a:cs typeface="Avenir"/>
                <a:sym typeface="Avenir"/>
              </a:defRPr>
            </a:lvl1pPr>
            <a:lvl2pPr lvl="1" marR="0" rtl="0" algn="l">
              <a:lnSpc>
                <a:spcPct val="100000"/>
              </a:lnSpc>
              <a:spcBef>
                <a:spcPts val="0"/>
              </a:spcBef>
              <a:spcAft>
                <a:spcPts val="0"/>
              </a:spcAft>
              <a:buSzPts val="2800"/>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2800"/>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2800"/>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2800"/>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2800"/>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2800"/>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2800"/>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2800"/>
              <a:buNone/>
              <a:defRPr b="0" i="0" sz="1100" u="none" cap="none" strike="noStrike">
                <a:solidFill>
                  <a:srgbClr val="000000"/>
                </a:solidFill>
                <a:latin typeface="Arial"/>
                <a:ea typeface="Arial"/>
                <a:cs typeface="Arial"/>
                <a:sym typeface="Arial"/>
              </a:defRPr>
            </a:lvl9pPr>
          </a:lstStyle>
          <a:p/>
        </p:txBody>
      </p:sp>
      <p:sp>
        <p:nvSpPr>
          <p:cNvPr id="82" name="Google Shape;82;p24"/>
          <p:cNvSpPr txBox="1"/>
          <p:nvPr>
            <p:ph idx="12" type="sldNum"/>
          </p:nvPr>
        </p:nvSpPr>
        <p:spPr>
          <a:xfrm>
            <a:off x="8166087" y="4819941"/>
            <a:ext cx="402300" cy="253500"/>
          </a:xfrm>
          <a:prstGeom prst="rect">
            <a:avLst/>
          </a:prstGeom>
          <a:noFill/>
          <a:ln>
            <a:noFill/>
          </a:ln>
        </p:spPr>
        <p:txBody>
          <a:bodyPr anchorCtr="0" anchor="t" bIns="20750" lIns="41525" spcFirstLastPara="1" rIns="41525" wrap="square" tIns="20750">
            <a:noAutofit/>
          </a:bodyPr>
          <a:lstStyle>
            <a:lvl1pPr indent="0" lvl="0" marL="0" marR="0" rtl="0" algn="r">
              <a:lnSpc>
                <a:spcPct val="100000"/>
              </a:lnSpc>
              <a:spcBef>
                <a:spcPts val="0"/>
              </a:spcBef>
              <a:spcAft>
                <a:spcPts val="0"/>
              </a:spcAft>
              <a:buClr>
                <a:srgbClr val="FF0000"/>
              </a:buClr>
              <a:buSzPts val="1100"/>
              <a:buFont typeface="Avenir"/>
              <a:buNone/>
              <a:defRPr b="0" i="0" sz="800" u="none" cap="none" strike="noStrike">
                <a:solidFill>
                  <a:srgbClr val="7F7F7F"/>
                </a:solidFill>
                <a:latin typeface="Avenir"/>
                <a:ea typeface="Avenir"/>
                <a:cs typeface="Avenir"/>
                <a:sym typeface="Avenir"/>
              </a:defRPr>
            </a:lvl1pPr>
            <a:lvl2pPr indent="0" lvl="1" marL="0" marR="0" rtl="0" algn="r">
              <a:lnSpc>
                <a:spcPct val="100000"/>
              </a:lnSpc>
              <a:spcBef>
                <a:spcPts val="0"/>
              </a:spcBef>
              <a:spcAft>
                <a:spcPts val="0"/>
              </a:spcAft>
              <a:buClr>
                <a:srgbClr val="FF0000"/>
              </a:buClr>
              <a:buSzPts val="1100"/>
              <a:buFont typeface="Avenir"/>
              <a:buNone/>
              <a:defRPr b="0" i="0" sz="800" u="none" cap="none" strike="noStrike">
                <a:solidFill>
                  <a:srgbClr val="7F7F7F"/>
                </a:solidFill>
                <a:latin typeface="Avenir"/>
                <a:ea typeface="Avenir"/>
                <a:cs typeface="Avenir"/>
                <a:sym typeface="Avenir"/>
              </a:defRPr>
            </a:lvl2pPr>
            <a:lvl3pPr indent="0" lvl="2" marL="0" marR="0" rtl="0" algn="r">
              <a:lnSpc>
                <a:spcPct val="100000"/>
              </a:lnSpc>
              <a:spcBef>
                <a:spcPts val="0"/>
              </a:spcBef>
              <a:spcAft>
                <a:spcPts val="0"/>
              </a:spcAft>
              <a:buClr>
                <a:srgbClr val="FF0000"/>
              </a:buClr>
              <a:buSzPts val="1100"/>
              <a:buFont typeface="Avenir"/>
              <a:buNone/>
              <a:defRPr b="0" i="0" sz="800" u="none" cap="none" strike="noStrike">
                <a:solidFill>
                  <a:srgbClr val="7F7F7F"/>
                </a:solidFill>
                <a:latin typeface="Avenir"/>
                <a:ea typeface="Avenir"/>
                <a:cs typeface="Avenir"/>
                <a:sym typeface="Avenir"/>
              </a:defRPr>
            </a:lvl3pPr>
            <a:lvl4pPr indent="0" lvl="3" marL="0" marR="0" rtl="0" algn="r">
              <a:lnSpc>
                <a:spcPct val="100000"/>
              </a:lnSpc>
              <a:spcBef>
                <a:spcPts val="0"/>
              </a:spcBef>
              <a:spcAft>
                <a:spcPts val="0"/>
              </a:spcAft>
              <a:buClr>
                <a:srgbClr val="FF0000"/>
              </a:buClr>
              <a:buSzPts val="1100"/>
              <a:buFont typeface="Avenir"/>
              <a:buNone/>
              <a:defRPr b="0" i="0" sz="800" u="none" cap="none" strike="noStrike">
                <a:solidFill>
                  <a:srgbClr val="7F7F7F"/>
                </a:solidFill>
                <a:latin typeface="Avenir"/>
                <a:ea typeface="Avenir"/>
                <a:cs typeface="Avenir"/>
                <a:sym typeface="Avenir"/>
              </a:defRPr>
            </a:lvl4pPr>
            <a:lvl5pPr indent="0" lvl="4" marL="0" marR="0" rtl="0" algn="r">
              <a:lnSpc>
                <a:spcPct val="100000"/>
              </a:lnSpc>
              <a:spcBef>
                <a:spcPts val="0"/>
              </a:spcBef>
              <a:spcAft>
                <a:spcPts val="0"/>
              </a:spcAft>
              <a:buClr>
                <a:srgbClr val="FF0000"/>
              </a:buClr>
              <a:buSzPts val="1100"/>
              <a:buFont typeface="Avenir"/>
              <a:buNone/>
              <a:defRPr b="0" i="0" sz="800" u="none" cap="none" strike="noStrike">
                <a:solidFill>
                  <a:srgbClr val="7F7F7F"/>
                </a:solidFill>
                <a:latin typeface="Avenir"/>
                <a:ea typeface="Avenir"/>
                <a:cs typeface="Avenir"/>
                <a:sym typeface="Avenir"/>
              </a:defRPr>
            </a:lvl5pPr>
            <a:lvl6pPr indent="0" lvl="5" marL="0" marR="0" rtl="0" algn="r">
              <a:lnSpc>
                <a:spcPct val="100000"/>
              </a:lnSpc>
              <a:spcBef>
                <a:spcPts val="0"/>
              </a:spcBef>
              <a:spcAft>
                <a:spcPts val="0"/>
              </a:spcAft>
              <a:buClr>
                <a:srgbClr val="FF0000"/>
              </a:buClr>
              <a:buSzPts val="1100"/>
              <a:buFont typeface="Avenir"/>
              <a:buNone/>
              <a:defRPr b="0" i="0" sz="800" u="none" cap="none" strike="noStrike">
                <a:solidFill>
                  <a:srgbClr val="7F7F7F"/>
                </a:solidFill>
                <a:latin typeface="Avenir"/>
                <a:ea typeface="Avenir"/>
                <a:cs typeface="Avenir"/>
                <a:sym typeface="Avenir"/>
              </a:defRPr>
            </a:lvl6pPr>
            <a:lvl7pPr indent="0" lvl="6" marL="0" marR="0" rtl="0" algn="r">
              <a:lnSpc>
                <a:spcPct val="100000"/>
              </a:lnSpc>
              <a:spcBef>
                <a:spcPts val="0"/>
              </a:spcBef>
              <a:spcAft>
                <a:spcPts val="0"/>
              </a:spcAft>
              <a:buClr>
                <a:srgbClr val="FF0000"/>
              </a:buClr>
              <a:buSzPts val="1100"/>
              <a:buFont typeface="Avenir"/>
              <a:buNone/>
              <a:defRPr b="0" i="0" sz="800" u="none" cap="none" strike="noStrike">
                <a:solidFill>
                  <a:srgbClr val="7F7F7F"/>
                </a:solidFill>
                <a:latin typeface="Avenir"/>
                <a:ea typeface="Avenir"/>
                <a:cs typeface="Avenir"/>
                <a:sym typeface="Avenir"/>
              </a:defRPr>
            </a:lvl7pPr>
            <a:lvl8pPr indent="0" lvl="7" marL="0" marR="0" rtl="0" algn="r">
              <a:lnSpc>
                <a:spcPct val="100000"/>
              </a:lnSpc>
              <a:spcBef>
                <a:spcPts val="0"/>
              </a:spcBef>
              <a:spcAft>
                <a:spcPts val="0"/>
              </a:spcAft>
              <a:buClr>
                <a:srgbClr val="FF0000"/>
              </a:buClr>
              <a:buSzPts val="1100"/>
              <a:buFont typeface="Avenir"/>
              <a:buNone/>
              <a:defRPr b="0" i="0" sz="800" u="none" cap="none" strike="noStrike">
                <a:solidFill>
                  <a:srgbClr val="7F7F7F"/>
                </a:solidFill>
                <a:latin typeface="Avenir"/>
                <a:ea typeface="Avenir"/>
                <a:cs typeface="Avenir"/>
                <a:sym typeface="Avenir"/>
              </a:defRPr>
            </a:lvl8pPr>
            <a:lvl9pPr indent="0" lvl="8" marL="0" marR="0" rtl="0" algn="r">
              <a:lnSpc>
                <a:spcPct val="100000"/>
              </a:lnSpc>
              <a:spcBef>
                <a:spcPts val="0"/>
              </a:spcBef>
              <a:spcAft>
                <a:spcPts val="0"/>
              </a:spcAft>
              <a:buClr>
                <a:srgbClr val="FF0000"/>
              </a:buClr>
              <a:buSzPts val="1100"/>
              <a:buFont typeface="Avenir"/>
              <a:buNone/>
              <a:defRPr b="0" i="0" sz="800" u="none" cap="none" strike="noStrike">
                <a:solidFill>
                  <a:srgbClr val="7F7F7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EFAULT">
  <p:cSld name="3_DEFAULT">
    <p:spTree>
      <p:nvGrpSpPr>
        <p:cNvPr id="83" name="Shape 83"/>
        <p:cNvGrpSpPr/>
        <p:nvPr/>
      </p:nvGrpSpPr>
      <p:grpSpPr>
        <a:xfrm>
          <a:off x="0" y="0"/>
          <a:ext cx="0" cy="0"/>
          <a:chOff x="0" y="0"/>
          <a:chExt cx="0" cy="0"/>
        </a:xfrm>
      </p:grpSpPr>
      <p:sp>
        <p:nvSpPr>
          <p:cNvPr id="84" name="Google Shape;84;p25"/>
          <p:cNvSpPr txBox="1"/>
          <p:nvPr>
            <p:ph type="title"/>
          </p:nvPr>
        </p:nvSpPr>
        <p:spPr>
          <a:xfrm>
            <a:off x="539284" y="331212"/>
            <a:ext cx="8229600" cy="857400"/>
          </a:xfrm>
          <a:prstGeom prst="rect">
            <a:avLst/>
          </a:prstGeom>
          <a:noFill/>
          <a:ln>
            <a:noFill/>
          </a:ln>
        </p:spPr>
        <p:txBody>
          <a:bodyPr anchorCtr="0" anchor="t" bIns="34275" lIns="68575" spcFirstLastPara="1" rIns="68575" wrap="square" tIns="34275">
            <a:normAutofit/>
          </a:bodyPr>
          <a:lstStyle>
            <a:lvl1pPr lvl="0" marR="0" rtl="0" algn="l">
              <a:lnSpc>
                <a:spcPct val="100000"/>
              </a:lnSpc>
              <a:spcBef>
                <a:spcPts val="0"/>
              </a:spcBef>
              <a:spcAft>
                <a:spcPts val="0"/>
              </a:spcAft>
              <a:buSzPts val="2800"/>
              <a:buNone/>
              <a:defRPr b="0" i="0" sz="2100" u="none" cap="none" strike="noStrike">
                <a:solidFill>
                  <a:srgbClr val="273444"/>
                </a:solidFill>
                <a:latin typeface="Avenir"/>
                <a:ea typeface="Avenir"/>
                <a:cs typeface="Avenir"/>
                <a:sym typeface="Avenir"/>
              </a:defRPr>
            </a:lvl1pPr>
            <a:lvl2pPr lvl="1" marR="0" rtl="0" algn="l">
              <a:lnSpc>
                <a:spcPct val="100000"/>
              </a:lnSpc>
              <a:spcBef>
                <a:spcPts val="0"/>
              </a:spcBef>
              <a:spcAft>
                <a:spcPts val="0"/>
              </a:spcAft>
              <a:buSzPts val="2800"/>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2800"/>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2800"/>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2800"/>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2800"/>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2800"/>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2800"/>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2800"/>
              <a:buNone/>
              <a:defRPr b="0" i="0" sz="1100" u="none" cap="none" strike="noStrike">
                <a:solidFill>
                  <a:srgbClr val="000000"/>
                </a:solidFill>
                <a:latin typeface="Arial"/>
                <a:ea typeface="Arial"/>
                <a:cs typeface="Arial"/>
                <a:sym typeface="Arial"/>
              </a:defRPr>
            </a:lvl9pPr>
          </a:lstStyle>
          <a:p/>
        </p:txBody>
      </p:sp>
      <p:sp>
        <p:nvSpPr>
          <p:cNvPr id="85" name="Google Shape;85;p25"/>
          <p:cNvSpPr txBox="1"/>
          <p:nvPr>
            <p:ph idx="12" type="sldNum"/>
          </p:nvPr>
        </p:nvSpPr>
        <p:spPr>
          <a:xfrm>
            <a:off x="8166087" y="4819941"/>
            <a:ext cx="402300" cy="253500"/>
          </a:xfrm>
          <a:prstGeom prst="rect">
            <a:avLst/>
          </a:prstGeom>
          <a:noFill/>
          <a:ln>
            <a:noFill/>
          </a:ln>
        </p:spPr>
        <p:txBody>
          <a:bodyPr anchorCtr="0" anchor="t" bIns="20750" lIns="41525" spcFirstLastPara="1" rIns="41525" wrap="square" tIns="20750">
            <a:noAutofit/>
          </a:bodyPr>
          <a:lstStyle>
            <a:lvl1pPr indent="0" lvl="0" marL="0" marR="0" rtl="0" algn="r">
              <a:lnSpc>
                <a:spcPct val="100000"/>
              </a:lnSpc>
              <a:spcBef>
                <a:spcPts val="0"/>
              </a:spcBef>
              <a:spcAft>
                <a:spcPts val="0"/>
              </a:spcAft>
              <a:buClr>
                <a:srgbClr val="FF0000"/>
              </a:buClr>
              <a:buSzPts val="1100"/>
              <a:buFont typeface="Avenir"/>
              <a:buNone/>
              <a:defRPr b="0" i="0" sz="800" u="none" cap="none" strike="noStrike">
                <a:solidFill>
                  <a:srgbClr val="7F7F7F"/>
                </a:solidFill>
                <a:latin typeface="Avenir"/>
                <a:ea typeface="Avenir"/>
                <a:cs typeface="Avenir"/>
                <a:sym typeface="Avenir"/>
              </a:defRPr>
            </a:lvl1pPr>
            <a:lvl2pPr indent="0" lvl="1" marL="0" marR="0" rtl="0" algn="r">
              <a:lnSpc>
                <a:spcPct val="100000"/>
              </a:lnSpc>
              <a:spcBef>
                <a:spcPts val="0"/>
              </a:spcBef>
              <a:spcAft>
                <a:spcPts val="0"/>
              </a:spcAft>
              <a:buClr>
                <a:srgbClr val="FF0000"/>
              </a:buClr>
              <a:buSzPts val="1100"/>
              <a:buFont typeface="Avenir"/>
              <a:buNone/>
              <a:defRPr b="0" i="0" sz="800" u="none" cap="none" strike="noStrike">
                <a:solidFill>
                  <a:srgbClr val="7F7F7F"/>
                </a:solidFill>
                <a:latin typeface="Avenir"/>
                <a:ea typeface="Avenir"/>
                <a:cs typeface="Avenir"/>
                <a:sym typeface="Avenir"/>
              </a:defRPr>
            </a:lvl2pPr>
            <a:lvl3pPr indent="0" lvl="2" marL="0" marR="0" rtl="0" algn="r">
              <a:lnSpc>
                <a:spcPct val="100000"/>
              </a:lnSpc>
              <a:spcBef>
                <a:spcPts val="0"/>
              </a:spcBef>
              <a:spcAft>
                <a:spcPts val="0"/>
              </a:spcAft>
              <a:buClr>
                <a:srgbClr val="FF0000"/>
              </a:buClr>
              <a:buSzPts val="1100"/>
              <a:buFont typeface="Avenir"/>
              <a:buNone/>
              <a:defRPr b="0" i="0" sz="800" u="none" cap="none" strike="noStrike">
                <a:solidFill>
                  <a:srgbClr val="7F7F7F"/>
                </a:solidFill>
                <a:latin typeface="Avenir"/>
                <a:ea typeface="Avenir"/>
                <a:cs typeface="Avenir"/>
                <a:sym typeface="Avenir"/>
              </a:defRPr>
            </a:lvl3pPr>
            <a:lvl4pPr indent="0" lvl="3" marL="0" marR="0" rtl="0" algn="r">
              <a:lnSpc>
                <a:spcPct val="100000"/>
              </a:lnSpc>
              <a:spcBef>
                <a:spcPts val="0"/>
              </a:spcBef>
              <a:spcAft>
                <a:spcPts val="0"/>
              </a:spcAft>
              <a:buClr>
                <a:srgbClr val="FF0000"/>
              </a:buClr>
              <a:buSzPts val="1100"/>
              <a:buFont typeface="Avenir"/>
              <a:buNone/>
              <a:defRPr b="0" i="0" sz="800" u="none" cap="none" strike="noStrike">
                <a:solidFill>
                  <a:srgbClr val="7F7F7F"/>
                </a:solidFill>
                <a:latin typeface="Avenir"/>
                <a:ea typeface="Avenir"/>
                <a:cs typeface="Avenir"/>
                <a:sym typeface="Avenir"/>
              </a:defRPr>
            </a:lvl4pPr>
            <a:lvl5pPr indent="0" lvl="4" marL="0" marR="0" rtl="0" algn="r">
              <a:lnSpc>
                <a:spcPct val="100000"/>
              </a:lnSpc>
              <a:spcBef>
                <a:spcPts val="0"/>
              </a:spcBef>
              <a:spcAft>
                <a:spcPts val="0"/>
              </a:spcAft>
              <a:buClr>
                <a:srgbClr val="FF0000"/>
              </a:buClr>
              <a:buSzPts val="1100"/>
              <a:buFont typeface="Avenir"/>
              <a:buNone/>
              <a:defRPr b="0" i="0" sz="800" u="none" cap="none" strike="noStrike">
                <a:solidFill>
                  <a:srgbClr val="7F7F7F"/>
                </a:solidFill>
                <a:latin typeface="Avenir"/>
                <a:ea typeface="Avenir"/>
                <a:cs typeface="Avenir"/>
                <a:sym typeface="Avenir"/>
              </a:defRPr>
            </a:lvl5pPr>
            <a:lvl6pPr indent="0" lvl="5" marL="0" marR="0" rtl="0" algn="r">
              <a:lnSpc>
                <a:spcPct val="100000"/>
              </a:lnSpc>
              <a:spcBef>
                <a:spcPts val="0"/>
              </a:spcBef>
              <a:spcAft>
                <a:spcPts val="0"/>
              </a:spcAft>
              <a:buClr>
                <a:srgbClr val="FF0000"/>
              </a:buClr>
              <a:buSzPts val="1100"/>
              <a:buFont typeface="Avenir"/>
              <a:buNone/>
              <a:defRPr b="0" i="0" sz="800" u="none" cap="none" strike="noStrike">
                <a:solidFill>
                  <a:srgbClr val="7F7F7F"/>
                </a:solidFill>
                <a:latin typeface="Avenir"/>
                <a:ea typeface="Avenir"/>
                <a:cs typeface="Avenir"/>
                <a:sym typeface="Avenir"/>
              </a:defRPr>
            </a:lvl6pPr>
            <a:lvl7pPr indent="0" lvl="6" marL="0" marR="0" rtl="0" algn="r">
              <a:lnSpc>
                <a:spcPct val="100000"/>
              </a:lnSpc>
              <a:spcBef>
                <a:spcPts val="0"/>
              </a:spcBef>
              <a:spcAft>
                <a:spcPts val="0"/>
              </a:spcAft>
              <a:buClr>
                <a:srgbClr val="FF0000"/>
              </a:buClr>
              <a:buSzPts val="1100"/>
              <a:buFont typeface="Avenir"/>
              <a:buNone/>
              <a:defRPr b="0" i="0" sz="800" u="none" cap="none" strike="noStrike">
                <a:solidFill>
                  <a:srgbClr val="7F7F7F"/>
                </a:solidFill>
                <a:latin typeface="Avenir"/>
                <a:ea typeface="Avenir"/>
                <a:cs typeface="Avenir"/>
                <a:sym typeface="Avenir"/>
              </a:defRPr>
            </a:lvl7pPr>
            <a:lvl8pPr indent="0" lvl="7" marL="0" marR="0" rtl="0" algn="r">
              <a:lnSpc>
                <a:spcPct val="100000"/>
              </a:lnSpc>
              <a:spcBef>
                <a:spcPts val="0"/>
              </a:spcBef>
              <a:spcAft>
                <a:spcPts val="0"/>
              </a:spcAft>
              <a:buClr>
                <a:srgbClr val="FF0000"/>
              </a:buClr>
              <a:buSzPts val="1100"/>
              <a:buFont typeface="Avenir"/>
              <a:buNone/>
              <a:defRPr b="0" i="0" sz="800" u="none" cap="none" strike="noStrike">
                <a:solidFill>
                  <a:srgbClr val="7F7F7F"/>
                </a:solidFill>
                <a:latin typeface="Avenir"/>
                <a:ea typeface="Avenir"/>
                <a:cs typeface="Avenir"/>
                <a:sym typeface="Avenir"/>
              </a:defRPr>
            </a:lvl8pPr>
            <a:lvl9pPr indent="0" lvl="8" marL="0" marR="0" rtl="0" algn="r">
              <a:lnSpc>
                <a:spcPct val="100000"/>
              </a:lnSpc>
              <a:spcBef>
                <a:spcPts val="0"/>
              </a:spcBef>
              <a:spcAft>
                <a:spcPts val="0"/>
              </a:spcAft>
              <a:buClr>
                <a:srgbClr val="FF0000"/>
              </a:buClr>
              <a:buSzPts val="1100"/>
              <a:buFont typeface="Avenir"/>
              <a:buNone/>
              <a:defRPr b="0" i="0" sz="800" u="none" cap="none" strike="noStrike">
                <a:solidFill>
                  <a:srgbClr val="7F7F7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EFAULT">
  <p:cSld name="1_DEFAULT">
    <p:spTree>
      <p:nvGrpSpPr>
        <p:cNvPr id="86" name="Shape 86"/>
        <p:cNvGrpSpPr/>
        <p:nvPr/>
      </p:nvGrpSpPr>
      <p:grpSpPr>
        <a:xfrm>
          <a:off x="0" y="0"/>
          <a:ext cx="0" cy="0"/>
          <a:chOff x="0" y="0"/>
          <a:chExt cx="0" cy="0"/>
        </a:xfrm>
      </p:grpSpPr>
      <p:sp>
        <p:nvSpPr>
          <p:cNvPr id="87" name="Google Shape;87;p26"/>
          <p:cNvSpPr txBox="1"/>
          <p:nvPr>
            <p:ph type="title"/>
          </p:nvPr>
        </p:nvSpPr>
        <p:spPr>
          <a:xfrm>
            <a:off x="539284" y="331212"/>
            <a:ext cx="8229600" cy="857400"/>
          </a:xfrm>
          <a:prstGeom prst="rect">
            <a:avLst/>
          </a:prstGeom>
          <a:noFill/>
          <a:ln>
            <a:noFill/>
          </a:ln>
        </p:spPr>
        <p:txBody>
          <a:bodyPr anchorCtr="0" anchor="t" bIns="34275" lIns="68575" spcFirstLastPara="1" rIns="68575" wrap="square" tIns="34275">
            <a:normAutofit/>
          </a:bodyPr>
          <a:lstStyle>
            <a:lvl1pPr lvl="0" marR="0" rtl="0" algn="l">
              <a:lnSpc>
                <a:spcPct val="100000"/>
              </a:lnSpc>
              <a:spcBef>
                <a:spcPts val="0"/>
              </a:spcBef>
              <a:spcAft>
                <a:spcPts val="0"/>
              </a:spcAft>
              <a:buSzPts val="2800"/>
              <a:buNone/>
              <a:defRPr b="0" i="0" sz="2100" u="none" cap="none" strike="noStrike">
                <a:solidFill>
                  <a:srgbClr val="273444"/>
                </a:solidFill>
                <a:latin typeface="Avenir"/>
                <a:ea typeface="Avenir"/>
                <a:cs typeface="Avenir"/>
                <a:sym typeface="Avenir"/>
              </a:defRPr>
            </a:lvl1pPr>
            <a:lvl2pPr lvl="1" marR="0" rtl="0" algn="l">
              <a:lnSpc>
                <a:spcPct val="100000"/>
              </a:lnSpc>
              <a:spcBef>
                <a:spcPts val="0"/>
              </a:spcBef>
              <a:spcAft>
                <a:spcPts val="0"/>
              </a:spcAft>
              <a:buSzPts val="2800"/>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2800"/>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2800"/>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2800"/>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2800"/>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2800"/>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2800"/>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2800"/>
              <a:buNone/>
              <a:defRPr b="0" i="0" sz="1100" u="none" cap="none" strike="noStrike">
                <a:solidFill>
                  <a:srgbClr val="000000"/>
                </a:solidFill>
                <a:latin typeface="Arial"/>
                <a:ea typeface="Arial"/>
                <a:cs typeface="Arial"/>
                <a:sym typeface="Arial"/>
              </a:defRPr>
            </a:lvl9pPr>
          </a:lstStyle>
          <a:p/>
        </p:txBody>
      </p:sp>
      <p:sp>
        <p:nvSpPr>
          <p:cNvPr id="88" name="Google Shape;88;p26"/>
          <p:cNvSpPr txBox="1"/>
          <p:nvPr>
            <p:ph idx="12" type="sldNum"/>
          </p:nvPr>
        </p:nvSpPr>
        <p:spPr>
          <a:xfrm>
            <a:off x="8166087" y="4819941"/>
            <a:ext cx="402300" cy="253500"/>
          </a:xfrm>
          <a:prstGeom prst="rect">
            <a:avLst/>
          </a:prstGeom>
          <a:noFill/>
          <a:ln>
            <a:noFill/>
          </a:ln>
        </p:spPr>
        <p:txBody>
          <a:bodyPr anchorCtr="0" anchor="t" bIns="20750" lIns="41525" spcFirstLastPara="1" rIns="41525" wrap="square" tIns="20750">
            <a:noAutofit/>
          </a:bodyPr>
          <a:lstStyle>
            <a:lvl1pPr indent="0" lvl="0" marL="0" marR="0" rtl="0" algn="r">
              <a:lnSpc>
                <a:spcPct val="100000"/>
              </a:lnSpc>
              <a:spcBef>
                <a:spcPts val="0"/>
              </a:spcBef>
              <a:spcAft>
                <a:spcPts val="0"/>
              </a:spcAft>
              <a:buClr>
                <a:srgbClr val="FF0000"/>
              </a:buClr>
              <a:buSzPts val="1100"/>
              <a:buFont typeface="Avenir"/>
              <a:buNone/>
              <a:defRPr b="0" i="0" sz="800" u="none" cap="none" strike="noStrike">
                <a:solidFill>
                  <a:srgbClr val="7F7F7F"/>
                </a:solidFill>
                <a:latin typeface="Avenir"/>
                <a:ea typeface="Avenir"/>
                <a:cs typeface="Avenir"/>
                <a:sym typeface="Avenir"/>
              </a:defRPr>
            </a:lvl1pPr>
            <a:lvl2pPr indent="0" lvl="1" marL="0" marR="0" rtl="0" algn="r">
              <a:lnSpc>
                <a:spcPct val="100000"/>
              </a:lnSpc>
              <a:spcBef>
                <a:spcPts val="0"/>
              </a:spcBef>
              <a:spcAft>
                <a:spcPts val="0"/>
              </a:spcAft>
              <a:buClr>
                <a:srgbClr val="FF0000"/>
              </a:buClr>
              <a:buSzPts val="1100"/>
              <a:buFont typeface="Avenir"/>
              <a:buNone/>
              <a:defRPr b="0" i="0" sz="800" u="none" cap="none" strike="noStrike">
                <a:solidFill>
                  <a:srgbClr val="7F7F7F"/>
                </a:solidFill>
                <a:latin typeface="Avenir"/>
                <a:ea typeface="Avenir"/>
                <a:cs typeface="Avenir"/>
                <a:sym typeface="Avenir"/>
              </a:defRPr>
            </a:lvl2pPr>
            <a:lvl3pPr indent="0" lvl="2" marL="0" marR="0" rtl="0" algn="r">
              <a:lnSpc>
                <a:spcPct val="100000"/>
              </a:lnSpc>
              <a:spcBef>
                <a:spcPts val="0"/>
              </a:spcBef>
              <a:spcAft>
                <a:spcPts val="0"/>
              </a:spcAft>
              <a:buClr>
                <a:srgbClr val="FF0000"/>
              </a:buClr>
              <a:buSzPts val="1100"/>
              <a:buFont typeface="Avenir"/>
              <a:buNone/>
              <a:defRPr b="0" i="0" sz="800" u="none" cap="none" strike="noStrike">
                <a:solidFill>
                  <a:srgbClr val="7F7F7F"/>
                </a:solidFill>
                <a:latin typeface="Avenir"/>
                <a:ea typeface="Avenir"/>
                <a:cs typeface="Avenir"/>
                <a:sym typeface="Avenir"/>
              </a:defRPr>
            </a:lvl3pPr>
            <a:lvl4pPr indent="0" lvl="3" marL="0" marR="0" rtl="0" algn="r">
              <a:lnSpc>
                <a:spcPct val="100000"/>
              </a:lnSpc>
              <a:spcBef>
                <a:spcPts val="0"/>
              </a:spcBef>
              <a:spcAft>
                <a:spcPts val="0"/>
              </a:spcAft>
              <a:buClr>
                <a:srgbClr val="FF0000"/>
              </a:buClr>
              <a:buSzPts val="1100"/>
              <a:buFont typeface="Avenir"/>
              <a:buNone/>
              <a:defRPr b="0" i="0" sz="800" u="none" cap="none" strike="noStrike">
                <a:solidFill>
                  <a:srgbClr val="7F7F7F"/>
                </a:solidFill>
                <a:latin typeface="Avenir"/>
                <a:ea typeface="Avenir"/>
                <a:cs typeface="Avenir"/>
                <a:sym typeface="Avenir"/>
              </a:defRPr>
            </a:lvl4pPr>
            <a:lvl5pPr indent="0" lvl="4" marL="0" marR="0" rtl="0" algn="r">
              <a:lnSpc>
                <a:spcPct val="100000"/>
              </a:lnSpc>
              <a:spcBef>
                <a:spcPts val="0"/>
              </a:spcBef>
              <a:spcAft>
                <a:spcPts val="0"/>
              </a:spcAft>
              <a:buClr>
                <a:srgbClr val="FF0000"/>
              </a:buClr>
              <a:buSzPts val="1100"/>
              <a:buFont typeface="Avenir"/>
              <a:buNone/>
              <a:defRPr b="0" i="0" sz="800" u="none" cap="none" strike="noStrike">
                <a:solidFill>
                  <a:srgbClr val="7F7F7F"/>
                </a:solidFill>
                <a:latin typeface="Avenir"/>
                <a:ea typeface="Avenir"/>
                <a:cs typeface="Avenir"/>
                <a:sym typeface="Avenir"/>
              </a:defRPr>
            </a:lvl5pPr>
            <a:lvl6pPr indent="0" lvl="5" marL="0" marR="0" rtl="0" algn="r">
              <a:lnSpc>
                <a:spcPct val="100000"/>
              </a:lnSpc>
              <a:spcBef>
                <a:spcPts val="0"/>
              </a:spcBef>
              <a:spcAft>
                <a:spcPts val="0"/>
              </a:spcAft>
              <a:buClr>
                <a:srgbClr val="FF0000"/>
              </a:buClr>
              <a:buSzPts val="1100"/>
              <a:buFont typeface="Avenir"/>
              <a:buNone/>
              <a:defRPr b="0" i="0" sz="800" u="none" cap="none" strike="noStrike">
                <a:solidFill>
                  <a:srgbClr val="7F7F7F"/>
                </a:solidFill>
                <a:latin typeface="Avenir"/>
                <a:ea typeface="Avenir"/>
                <a:cs typeface="Avenir"/>
                <a:sym typeface="Avenir"/>
              </a:defRPr>
            </a:lvl6pPr>
            <a:lvl7pPr indent="0" lvl="6" marL="0" marR="0" rtl="0" algn="r">
              <a:lnSpc>
                <a:spcPct val="100000"/>
              </a:lnSpc>
              <a:spcBef>
                <a:spcPts val="0"/>
              </a:spcBef>
              <a:spcAft>
                <a:spcPts val="0"/>
              </a:spcAft>
              <a:buClr>
                <a:srgbClr val="FF0000"/>
              </a:buClr>
              <a:buSzPts val="1100"/>
              <a:buFont typeface="Avenir"/>
              <a:buNone/>
              <a:defRPr b="0" i="0" sz="800" u="none" cap="none" strike="noStrike">
                <a:solidFill>
                  <a:srgbClr val="7F7F7F"/>
                </a:solidFill>
                <a:latin typeface="Avenir"/>
                <a:ea typeface="Avenir"/>
                <a:cs typeface="Avenir"/>
                <a:sym typeface="Avenir"/>
              </a:defRPr>
            </a:lvl7pPr>
            <a:lvl8pPr indent="0" lvl="7" marL="0" marR="0" rtl="0" algn="r">
              <a:lnSpc>
                <a:spcPct val="100000"/>
              </a:lnSpc>
              <a:spcBef>
                <a:spcPts val="0"/>
              </a:spcBef>
              <a:spcAft>
                <a:spcPts val="0"/>
              </a:spcAft>
              <a:buClr>
                <a:srgbClr val="FF0000"/>
              </a:buClr>
              <a:buSzPts val="1100"/>
              <a:buFont typeface="Avenir"/>
              <a:buNone/>
              <a:defRPr b="0" i="0" sz="800" u="none" cap="none" strike="noStrike">
                <a:solidFill>
                  <a:srgbClr val="7F7F7F"/>
                </a:solidFill>
                <a:latin typeface="Avenir"/>
                <a:ea typeface="Avenir"/>
                <a:cs typeface="Avenir"/>
                <a:sym typeface="Avenir"/>
              </a:defRPr>
            </a:lvl8pPr>
            <a:lvl9pPr indent="0" lvl="8" marL="0" marR="0" rtl="0" algn="r">
              <a:lnSpc>
                <a:spcPct val="100000"/>
              </a:lnSpc>
              <a:spcBef>
                <a:spcPts val="0"/>
              </a:spcBef>
              <a:spcAft>
                <a:spcPts val="0"/>
              </a:spcAft>
              <a:buClr>
                <a:srgbClr val="FF0000"/>
              </a:buClr>
              <a:buSzPts val="1100"/>
              <a:buFont typeface="Avenir"/>
              <a:buNone/>
              <a:defRPr b="0" i="0" sz="800" u="none" cap="none" strike="noStrike">
                <a:solidFill>
                  <a:srgbClr val="7F7F7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2">
  <p:cSld name="Blank_3">
    <p:spTree>
      <p:nvGrpSpPr>
        <p:cNvPr id="89" name="Shape 89"/>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Full Page Layout 2" showMasterSp="0">
  <p:cSld name="1_Full Page Layout 2">
    <p:spTree>
      <p:nvGrpSpPr>
        <p:cNvPr id="90" name="Shape 90"/>
        <p:cNvGrpSpPr/>
        <p:nvPr/>
      </p:nvGrpSpPr>
      <p:grpSpPr>
        <a:xfrm>
          <a:off x="0" y="0"/>
          <a:ext cx="0" cy="0"/>
          <a:chOff x="0" y="0"/>
          <a:chExt cx="0" cy="0"/>
        </a:xfrm>
      </p:grpSpPr>
      <p:sp>
        <p:nvSpPr>
          <p:cNvPr id="91" name="Google Shape;91;p28"/>
          <p:cNvSpPr/>
          <p:nvPr/>
        </p:nvSpPr>
        <p:spPr>
          <a:xfrm>
            <a:off x="9144002" y="5133684"/>
            <a:ext cx="2191" cy="9816"/>
          </a:xfrm>
          <a:custGeom>
            <a:rect b="b" l="l" r="r" t="t"/>
            <a:pathLst>
              <a:path extrusionOk="0" h="9816" w="2191">
                <a:moveTo>
                  <a:pt x="0" y="0"/>
                </a:moveTo>
                <a:lnTo>
                  <a:pt x="2191" y="9816"/>
                </a:lnTo>
                <a:lnTo>
                  <a:pt x="0" y="9816"/>
                </a:lnTo>
                <a:lnTo>
                  <a:pt x="0" y="0"/>
                </a:lnTo>
                <a:close/>
              </a:path>
            </a:pathLst>
          </a:custGeom>
          <a:solidFill>
            <a:srgbClr val="CC0066"/>
          </a:solidFill>
          <a:ln cap="flat" cmpd="sng" w="9525">
            <a:solidFill>
              <a:srgbClr val="CB006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92" name="Google Shape;92;p28"/>
          <p:cNvPicPr preferRelativeResize="0"/>
          <p:nvPr/>
        </p:nvPicPr>
        <p:blipFill rotWithShape="1">
          <a:blip r:embed="rId2">
            <a:alphaModFix/>
          </a:blip>
          <a:srcRect b="0" l="0" r="0" t="0"/>
          <a:stretch/>
        </p:blipFill>
        <p:spPr>
          <a:xfrm>
            <a:off x="28496" y="4806363"/>
            <a:ext cx="1021185" cy="328194"/>
          </a:xfrm>
          <a:prstGeom prst="rect">
            <a:avLst/>
          </a:prstGeom>
          <a:noFill/>
          <a:ln>
            <a:noFill/>
          </a:ln>
        </p:spPr>
      </p:pic>
      <p:sp>
        <p:nvSpPr>
          <p:cNvPr id="93" name="Google Shape;93;p28"/>
          <p:cNvSpPr txBox="1"/>
          <p:nvPr>
            <p:ph type="title"/>
          </p:nvPr>
        </p:nvSpPr>
        <p:spPr>
          <a:xfrm>
            <a:off x="242254" y="180720"/>
            <a:ext cx="8658300" cy="727800"/>
          </a:xfrm>
          <a:prstGeom prst="rect">
            <a:avLst/>
          </a:prstGeom>
          <a:noFill/>
          <a:ln>
            <a:noFill/>
          </a:ln>
        </p:spPr>
        <p:txBody>
          <a:bodyPr anchorCtr="0" anchor="ctr" bIns="0" lIns="64000" spcFirstLastPara="1" rIns="91425" wrap="square" tIns="45700">
            <a:normAutofit/>
          </a:bodyPr>
          <a:lstStyle>
            <a:lvl1pPr lvl="0" rtl="0" algn="l">
              <a:spcBef>
                <a:spcPts val="0"/>
              </a:spcBef>
              <a:spcAft>
                <a:spcPts val="0"/>
              </a:spcAft>
              <a:buSzPts val="2800"/>
              <a:buNone/>
              <a:defRPr sz="2400" cap="none"/>
            </a:lvl1pPr>
            <a:lvl2pPr lvl="1" rtl="0" algn="l">
              <a:spcBef>
                <a:spcPts val="0"/>
              </a:spcBef>
              <a:spcAft>
                <a:spcPts val="0"/>
              </a:spcAft>
              <a:buSzPts val="2800"/>
              <a:buNone/>
              <a:defRPr/>
            </a:lvl2pPr>
            <a:lvl3pPr lvl="2" rtl="0" algn="l">
              <a:spcBef>
                <a:spcPts val="0"/>
              </a:spcBef>
              <a:spcAft>
                <a:spcPts val="0"/>
              </a:spcAft>
              <a:buSzPts val="2800"/>
              <a:buNone/>
              <a:defRPr/>
            </a:lvl3pPr>
            <a:lvl4pPr lvl="3" rtl="0" algn="l">
              <a:spcBef>
                <a:spcPts val="0"/>
              </a:spcBef>
              <a:spcAft>
                <a:spcPts val="0"/>
              </a:spcAft>
              <a:buSzPts val="2800"/>
              <a:buNone/>
              <a:defRPr/>
            </a:lvl4pPr>
            <a:lvl5pPr lvl="4" rtl="0" algn="l">
              <a:spcBef>
                <a:spcPts val="0"/>
              </a:spcBef>
              <a:spcAft>
                <a:spcPts val="0"/>
              </a:spcAft>
              <a:buSzPts val="2800"/>
              <a:buNone/>
              <a:defRPr/>
            </a:lvl5pPr>
            <a:lvl6pPr lvl="5" rtl="0" algn="l">
              <a:spcBef>
                <a:spcPts val="0"/>
              </a:spcBef>
              <a:spcAft>
                <a:spcPts val="0"/>
              </a:spcAft>
              <a:buSzPts val="2800"/>
              <a:buNone/>
              <a:defRPr/>
            </a:lvl6pPr>
            <a:lvl7pPr lvl="6" rtl="0" algn="l">
              <a:spcBef>
                <a:spcPts val="0"/>
              </a:spcBef>
              <a:spcAft>
                <a:spcPts val="0"/>
              </a:spcAft>
              <a:buSzPts val="2800"/>
              <a:buNone/>
              <a:defRPr/>
            </a:lvl7pPr>
            <a:lvl8pPr lvl="7" rtl="0" algn="l">
              <a:spcBef>
                <a:spcPts val="0"/>
              </a:spcBef>
              <a:spcAft>
                <a:spcPts val="0"/>
              </a:spcAft>
              <a:buSzPts val="2800"/>
              <a:buNone/>
              <a:defRPr/>
            </a:lvl8pPr>
            <a:lvl9pPr lvl="8" rtl="0" algn="l">
              <a:spcBef>
                <a:spcPts val="0"/>
              </a:spcBef>
              <a:spcAft>
                <a:spcPts val="0"/>
              </a:spcAft>
              <a:buSzPts val="28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8">
  <p:cSld name="TITLE_8">
    <p:spTree>
      <p:nvGrpSpPr>
        <p:cNvPr id="94" name="Shape 94"/>
        <p:cNvGrpSpPr/>
        <p:nvPr/>
      </p:nvGrpSpPr>
      <p:grpSpPr>
        <a:xfrm>
          <a:off x="0" y="0"/>
          <a:ext cx="0" cy="0"/>
          <a:chOff x="0" y="0"/>
          <a:chExt cx="0" cy="0"/>
        </a:xfrm>
      </p:grpSpPr>
      <p:sp>
        <p:nvSpPr>
          <p:cNvPr id="95" name="Google Shape;95;p29"/>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96" name="Google Shape;96;p29"/>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97" name="Google Shape;97;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ntent">
  <p:cSld name="Blank Content">
    <p:spTree>
      <p:nvGrpSpPr>
        <p:cNvPr id="98" name="Shape 98"/>
        <p:cNvGrpSpPr/>
        <p:nvPr/>
      </p:nvGrpSpPr>
      <p:grpSpPr>
        <a:xfrm>
          <a:off x="0" y="0"/>
          <a:ext cx="0" cy="0"/>
          <a:chOff x="0" y="0"/>
          <a:chExt cx="0" cy="0"/>
        </a:xfrm>
      </p:grpSpPr>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ty Back" type="tx">
  <p:cSld name="TITLE_AND_BODY">
    <p:bg>
      <p:bgPr>
        <a:blipFill>
          <a:blip r:embed="rId2">
            <a:alphaModFix/>
          </a:blip>
          <a:stretch>
            <a:fillRect/>
          </a:stretch>
        </a:blipFill>
      </p:bgPr>
    </p:bg>
    <p:spTree>
      <p:nvGrpSpPr>
        <p:cNvPr id="12" name="Shape 12"/>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3">
  <p:cSld name="Blank_4">
    <p:spTree>
      <p:nvGrpSpPr>
        <p:cNvPr id="99" name="Shape 99"/>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4">
  <p:cSld name="Blank">
    <p:spTree>
      <p:nvGrpSpPr>
        <p:cNvPr id="100" name="Shape 100"/>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LES" type="title">
  <p:cSld name="TITLE">
    <p:bg>
      <p:bgPr>
        <a:blipFill>
          <a:blip r:embed="rId2">
            <a:alphaModFix/>
          </a:blip>
          <a:stretch>
            <a:fillRect/>
          </a:stretch>
        </a:blipFill>
      </p:bgPr>
    </p:bg>
    <p:spTree>
      <p:nvGrpSpPr>
        <p:cNvPr id="105" name="Shape 105"/>
        <p:cNvGrpSpPr/>
        <p:nvPr/>
      </p:nvGrpSpPr>
      <p:grpSpPr>
        <a:xfrm>
          <a:off x="0" y="0"/>
          <a:ext cx="0" cy="0"/>
          <a:chOff x="0" y="0"/>
          <a:chExt cx="0" cy="0"/>
        </a:xfrm>
      </p:grpSpPr>
      <p:sp>
        <p:nvSpPr>
          <p:cNvPr id="106" name="Google Shape;106;p34"/>
          <p:cNvSpPr txBox="1"/>
          <p:nvPr/>
        </p:nvSpPr>
        <p:spPr>
          <a:xfrm>
            <a:off x="290675" y="112500"/>
            <a:ext cx="7598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chemeClr val="lt1"/>
                </a:solidFill>
                <a:latin typeface="Poppins"/>
                <a:ea typeface="Poppins"/>
                <a:cs typeface="Poppins"/>
                <a:sym typeface="Poppins"/>
              </a:rPr>
              <a:t>RULES</a:t>
            </a:r>
            <a:endParaRPr b="1" sz="2400">
              <a:solidFill>
                <a:schemeClr val="lt1"/>
              </a:solidFill>
              <a:latin typeface="Poppins"/>
              <a:ea typeface="Poppins"/>
              <a:cs typeface="Poppins"/>
              <a:sym typeface="Poppins"/>
            </a:endParaRPr>
          </a:p>
        </p:txBody>
      </p:sp>
      <p:sp>
        <p:nvSpPr>
          <p:cNvPr id="107" name="Google Shape;107;p34"/>
          <p:cNvSpPr txBox="1"/>
          <p:nvPr/>
        </p:nvSpPr>
        <p:spPr>
          <a:xfrm>
            <a:off x="180400" y="560425"/>
            <a:ext cx="5259600" cy="4587000"/>
          </a:xfrm>
          <a:prstGeom prst="rect">
            <a:avLst/>
          </a:prstGeom>
          <a:noFill/>
          <a:ln>
            <a:noFill/>
          </a:ln>
        </p:spPr>
        <p:txBody>
          <a:bodyPr anchorCtr="0" anchor="t" bIns="91425" lIns="91425" spcFirstLastPara="1" rIns="91425" wrap="square" tIns="91425">
            <a:spAutoFit/>
          </a:bodyPr>
          <a:lstStyle/>
          <a:p>
            <a:pPr indent="-292100" lvl="0" marL="4572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Exit out of  “Add On” that pops up when opening template</a:t>
            </a:r>
            <a:endParaRPr sz="1000">
              <a:solidFill>
                <a:schemeClr val="lt1"/>
              </a:solidFill>
              <a:latin typeface="Poppins"/>
              <a:ea typeface="Poppins"/>
              <a:cs typeface="Poppins"/>
              <a:sym typeface="Poppins"/>
            </a:endParaRPr>
          </a:p>
          <a:p>
            <a:pPr indent="-292100" lvl="0" marL="4572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Keep all copy blocks at least ½” away from edges</a:t>
            </a:r>
            <a:endParaRPr sz="1000">
              <a:solidFill>
                <a:schemeClr val="lt1"/>
              </a:solidFill>
              <a:latin typeface="Poppins"/>
              <a:ea typeface="Poppins"/>
              <a:cs typeface="Poppins"/>
              <a:sym typeface="Poppins"/>
            </a:endParaRPr>
          </a:p>
          <a:p>
            <a:pPr indent="-292100" lvl="0" marL="4572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Title text</a:t>
            </a:r>
            <a:endParaRPr sz="1000">
              <a:solidFill>
                <a:schemeClr val="lt1"/>
              </a:solidFill>
              <a:latin typeface="Poppins"/>
              <a:ea typeface="Poppins"/>
              <a:cs typeface="Poppins"/>
              <a:sym typeface="Poppins"/>
            </a:endParaRPr>
          </a:p>
          <a:p>
            <a:pPr indent="-292100" lvl="1" marL="9144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Headers can be one of our brand colors</a:t>
            </a:r>
            <a:endParaRPr sz="1000">
              <a:solidFill>
                <a:schemeClr val="lt1"/>
              </a:solidFill>
              <a:latin typeface="Poppins"/>
              <a:ea typeface="Poppins"/>
              <a:cs typeface="Poppins"/>
              <a:sym typeface="Poppins"/>
            </a:endParaRPr>
          </a:p>
          <a:p>
            <a:pPr indent="-292100" lvl="1" marL="9144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Bold</a:t>
            </a:r>
            <a:endParaRPr sz="1000">
              <a:solidFill>
                <a:schemeClr val="lt1"/>
              </a:solidFill>
              <a:latin typeface="Poppins"/>
              <a:ea typeface="Poppins"/>
              <a:cs typeface="Poppins"/>
              <a:sym typeface="Poppins"/>
            </a:endParaRPr>
          </a:p>
          <a:p>
            <a:pPr indent="-292100" lvl="1" marL="9144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Font Size: 26 - 34</a:t>
            </a:r>
            <a:endParaRPr sz="1000">
              <a:solidFill>
                <a:schemeClr val="lt1"/>
              </a:solidFill>
              <a:latin typeface="Poppins"/>
              <a:ea typeface="Poppins"/>
              <a:cs typeface="Poppins"/>
              <a:sym typeface="Poppins"/>
            </a:endParaRPr>
          </a:p>
          <a:p>
            <a:pPr indent="-292100" lvl="0" marL="4572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Title Text on Page with Only Copy Over a Photo</a:t>
            </a:r>
            <a:endParaRPr sz="1000">
              <a:solidFill>
                <a:schemeClr val="lt1"/>
              </a:solidFill>
              <a:latin typeface="Poppins"/>
              <a:ea typeface="Poppins"/>
              <a:cs typeface="Poppins"/>
              <a:sym typeface="Poppins"/>
            </a:endParaRPr>
          </a:p>
          <a:p>
            <a:pPr indent="-292100" lvl="1" marL="9144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Font Size: 40+ </a:t>
            </a:r>
            <a:endParaRPr sz="1000">
              <a:solidFill>
                <a:schemeClr val="lt1"/>
              </a:solidFill>
              <a:latin typeface="Poppins"/>
              <a:ea typeface="Poppins"/>
              <a:cs typeface="Poppins"/>
              <a:sym typeface="Poppins"/>
            </a:endParaRPr>
          </a:p>
          <a:p>
            <a:pPr indent="-292100" lvl="1" marL="9144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All caps</a:t>
            </a:r>
            <a:endParaRPr sz="1000">
              <a:solidFill>
                <a:schemeClr val="lt1"/>
              </a:solidFill>
              <a:latin typeface="Poppins"/>
              <a:ea typeface="Poppins"/>
              <a:cs typeface="Poppins"/>
              <a:sym typeface="Poppins"/>
            </a:endParaRPr>
          </a:p>
          <a:p>
            <a:pPr indent="-292100" lvl="1" marL="9144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Add drop shadow</a:t>
            </a:r>
            <a:endParaRPr sz="1000">
              <a:solidFill>
                <a:schemeClr val="lt1"/>
              </a:solidFill>
              <a:latin typeface="Poppins"/>
              <a:ea typeface="Poppins"/>
              <a:cs typeface="Poppins"/>
              <a:sym typeface="Poppins"/>
            </a:endParaRPr>
          </a:p>
          <a:p>
            <a:pPr indent="-292100" lvl="0" marL="4572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Body Text</a:t>
            </a:r>
            <a:endParaRPr sz="1000">
              <a:solidFill>
                <a:schemeClr val="lt1"/>
              </a:solidFill>
              <a:latin typeface="Poppins"/>
              <a:ea typeface="Poppins"/>
              <a:cs typeface="Poppins"/>
              <a:sym typeface="Poppins"/>
            </a:endParaRPr>
          </a:p>
          <a:p>
            <a:pPr indent="-292100" lvl="1" marL="9144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Black (white when on a color background)</a:t>
            </a:r>
            <a:endParaRPr sz="1000">
              <a:solidFill>
                <a:schemeClr val="lt1"/>
              </a:solidFill>
              <a:latin typeface="Poppins"/>
              <a:ea typeface="Poppins"/>
              <a:cs typeface="Poppins"/>
              <a:sym typeface="Poppins"/>
            </a:endParaRPr>
          </a:p>
          <a:p>
            <a:pPr indent="-292100" lvl="1" marL="9144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Normal</a:t>
            </a:r>
            <a:endParaRPr sz="1000">
              <a:solidFill>
                <a:schemeClr val="lt1"/>
              </a:solidFill>
              <a:latin typeface="Poppins"/>
              <a:ea typeface="Poppins"/>
              <a:cs typeface="Poppins"/>
              <a:sym typeface="Poppins"/>
            </a:endParaRPr>
          </a:p>
          <a:p>
            <a:pPr indent="-292100" lvl="1" marL="9144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Font Size: 18 +</a:t>
            </a:r>
            <a:endParaRPr sz="1000">
              <a:solidFill>
                <a:schemeClr val="lt1"/>
              </a:solidFill>
              <a:latin typeface="Poppins"/>
              <a:ea typeface="Poppins"/>
              <a:cs typeface="Poppins"/>
              <a:sym typeface="Poppins"/>
            </a:endParaRPr>
          </a:p>
          <a:p>
            <a:pPr indent="-292100" lvl="0" marL="4572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Lists and bullets</a:t>
            </a:r>
            <a:endParaRPr sz="1000">
              <a:solidFill>
                <a:schemeClr val="lt1"/>
              </a:solidFill>
              <a:latin typeface="Poppins"/>
              <a:ea typeface="Poppins"/>
              <a:cs typeface="Poppins"/>
              <a:sym typeface="Poppins"/>
            </a:endParaRPr>
          </a:p>
          <a:p>
            <a:pPr indent="-292100" lvl="1" marL="9144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Bullets should never be complete sentences with periods</a:t>
            </a:r>
            <a:endParaRPr sz="1000">
              <a:solidFill>
                <a:schemeClr val="lt1"/>
              </a:solidFill>
              <a:latin typeface="Poppins"/>
              <a:ea typeface="Poppins"/>
              <a:cs typeface="Poppins"/>
              <a:sym typeface="Poppins"/>
            </a:endParaRPr>
          </a:p>
          <a:p>
            <a:pPr indent="-292100" lvl="1" marL="9144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Keep tense and structure same in each bullet</a:t>
            </a:r>
            <a:endParaRPr sz="1000">
              <a:solidFill>
                <a:schemeClr val="lt1"/>
              </a:solidFill>
              <a:latin typeface="Poppins"/>
              <a:ea typeface="Poppins"/>
              <a:cs typeface="Poppins"/>
              <a:sym typeface="Poppins"/>
            </a:endParaRPr>
          </a:p>
          <a:p>
            <a:pPr indent="-292100" lvl="0" marL="4572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Images</a:t>
            </a:r>
            <a:endParaRPr sz="1000">
              <a:solidFill>
                <a:schemeClr val="lt1"/>
              </a:solidFill>
              <a:latin typeface="Poppins"/>
              <a:ea typeface="Poppins"/>
              <a:cs typeface="Poppins"/>
              <a:sym typeface="Poppins"/>
            </a:endParaRPr>
          </a:p>
          <a:p>
            <a:pPr indent="-292100" lvl="1" marL="9144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https://unsplash.com</a:t>
            </a:r>
            <a:endParaRPr sz="1000">
              <a:solidFill>
                <a:schemeClr val="lt1"/>
              </a:solidFill>
              <a:latin typeface="Poppins"/>
              <a:ea typeface="Poppins"/>
              <a:cs typeface="Poppins"/>
              <a:sym typeface="Poppins"/>
            </a:endParaRPr>
          </a:p>
          <a:p>
            <a:pPr indent="-292100" lvl="1" marL="9144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https://pixabay.com</a:t>
            </a:r>
            <a:endParaRPr sz="1000">
              <a:solidFill>
                <a:schemeClr val="lt1"/>
              </a:solidFill>
              <a:latin typeface="Poppins"/>
              <a:ea typeface="Poppins"/>
              <a:cs typeface="Poppins"/>
              <a:sym typeface="Poppins"/>
            </a:endParaRPr>
          </a:p>
          <a:p>
            <a:pPr indent="-292100" lvl="1" marL="9144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Drive folder → Marketing → Images</a:t>
            </a:r>
            <a:endParaRPr sz="1000">
              <a:solidFill>
                <a:schemeClr val="lt1"/>
              </a:solidFill>
              <a:latin typeface="Poppins"/>
              <a:ea typeface="Poppins"/>
              <a:cs typeface="Poppins"/>
              <a:sym typeface="Poppins"/>
            </a:endParaRPr>
          </a:p>
          <a:p>
            <a:pPr indent="-292100" lvl="1" marL="9144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Need a specific image? Reach out to Emily and Maggie</a:t>
            </a:r>
            <a:endParaRPr sz="1000">
              <a:solidFill>
                <a:schemeClr val="lt1"/>
              </a:solidFill>
              <a:latin typeface="Poppins"/>
              <a:ea typeface="Poppins"/>
              <a:cs typeface="Poppins"/>
              <a:sym typeface="Poppins"/>
            </a:endParaRPr>
          </a:p>
          <a:p>
            <a:pPr indent="-292100" lvl="0" marL="4572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Drop Shadows</a:t>
            </a:r>
            <a:endParaRPr sz="1000">
              <a:solidFill>
                <a:schemeClr val="lt1"/>
              </a:solidFill>
              <a:latin typeface="Poppins"/>
              <a:ea typeface="Poppins"/>
              <a:cs typeface="Poppins"/>
              <a:sym typeface="Poppins"/>
            </a:endParaRPr>
          </a:p>
          <a:p>
            <a:pPr indent="-292100" lvl="1" marL="9144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Only use with WHITE text over a photo. No drop shadow when text is over a gradient</a:t>
            </a:r>
            <a:endParaRPr sz="1000">
              <a:solidFill>
                <a:schemeClr val="lt1"/>
              </a:solidFill>
              <a:latin typeface="Poppins"/>
              <a:ea typeface="Poppins"/>
              <a:cs typeface="Poppins"/>
              <a:sym typeface="Poppins"/>
            </a:endParaRPr>
          </a:p>
        </p:txBody>
      </p:sp>
      <p:sp>
        <p:nvSpPr>
          <p:cNvPr id="108" name="Google Shape;108;p34"/>
          <p:cNvSpPr txBox="1"/>
          <p:nvPr/>
        </p:nvSpPr>
        <p:spPr>
          <a:xfrm>
            <a:off x="5026850" y="247675"/>
            <a:ext cx="3987300" cy="4619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solidFill>
                  <a:schemeClr val="lt1"/>
                </a:solidFill>
                <a:latin typeface="Poppins"/>
                <a:ea typeface="Poppins"/>
                <a:cs typeface="Poppins"/>
                <a:sym typeface="Poppins"/>
              </a:rPr>
              <a:t>DESIGN NOTES:</a:t>
            </a:r>
            <a:endParaRPr b="1">
              <a:solidFill>
                <a:schemeClr val="lt1"/>
              </a:solidFill>
              <a:latin typeface="Poppins"/>
              <a:ea typeface="Poppins"/>
              <a:cs typeface="Poppins"/>
              <a:sym typeface="Poppins"/>
            </a:endParaRPr>
          </a:p>
          <a:p>
            <a:pPr indent="-298450" lvl="0" marL="457200" rtl="0" algn="l">
              <a:lnSpc>
                <a:spcPct val="115000"/>
              </a:lnSpc>
              <a:spcBef>
                <a:spcPts val="1000"/>
              </a:spcBef>
              <a:spcAft>
                <a:spcPts val="0"/>
              </a:spcAft>
              <a:buClr>
                <a:schemeClr val="lt1"/>
              </a:buClr>
              <a:buSzPts val="1100"/>
              <a:buFont typeface="Poppins"/>
              <a:buChar char="●"/>
            </a:pPr>
            <a:r>
              <a:rPr b="1" lang="en" sz="1100">
                <a:solidFill>
                  <a:schemeClr val="lt1"/>
                </a:solidFill>
                <a:latin typeface="Poppins"/>
                <a:ea typeface="Poppins"/>
                <a:cs typeface="Poppins"/>
                <a:sym typeface="Poppins"/>
              </a:rPr>
              <a:t>IF EVERYTHING IS BOLD, NOTHING IS BOLD</a:t>
            </a:r>
            <a:br>
              <a:rPr lang="en" sz="1100">
                <a:solidFill>
                  <a:schemeClr val="lt1"/>
                </a:solidFill>
                <a:latin typeface="Poppins"/>
                <a:ea typeface="Poppins"/>
                <a:cs typeface="Poppins"/>
                <a:sym typeface="Poppins"/>
              </a:rPr>
            </a:br>
            <a:r>
              <a:rPr lang="en" sz="1100">
                <a:solidFill>
                  <a:schemeClr val="lt1"/>
                </a:solidFill>
                <a:latin typeface="Poppins"/>
                <a:ea typeface="Poppins"/>
                <a:cs typeface="Poppins"/>
                <a:sym typeface="Poppins"/>
              </a:rPr>
              <a:t>Use different weight fonts and sizes to create a focal point in your layout</a:t>
            </a:r>
            <a:endParaRPr sz="1100">
              <a:solidFill>
                <a:schemeClr val="lt1"/>
              </a:solidFill>
              <a:latin typeface="Poppins"/>
              <a:ea typeface="Poppins"/>
              <a:cs typeface="Poppins"/>
              <a:sym typeface="Poppins"/>
            </a:endParaRPr>
          </a:p>
          <a:p>
            <a:pPr indent="-298450" lvl="0" marL="457200" rtl="0" algn="l">
              <a:lnSpc>
                <a:spcPct val="115000"/>
              </a:lnSpc>
              <a:spcBef>
                <a:spcPts val="1000"/>
              </a:spcBef>
              <a:spcAft>
                <a:spcPts val="0"/>
              </a:spcAft>
              <a:buClr>
                <a:schemeClr val="lt1"/>
              </a:buClr>
              <a:buSzPts val="1100"/>
              <a:buFont typeface="Poppins"/>
              <a:buChar char="●"/>
            </a:pPr>
            <a:r>
              <a:rPr b="1" lang="en" sz="1100">
                <a:solidFill>
                  <a:schemeClr val="lt1"/>
                </a:solidFill>
                <a:latin typeface="Poppins"/>
                <a:ea typeface="Poppins"/>
                <a:cs typeface="Poppins"/>
                <a:sym typeface="Poppins"/>
              </a:rPr>
              <a:t>TELL STORIES</a:t>
            </a:r>
            <a:br>
              <a:rPr lang="en" sz="1100">
                <a:solidFill>
                  <a:schemeClr val="lt1"/>
                </a:solidFill>
                <a:latin typeface="Poppins"/>
                <a:ea typeface="Poppins"/>
                <a:cs typeface="Poppins"/>
                <a:sym typeface="Poppins"/>
              </a:rPr>
            </a:br>
            <a:r>
              <a:rPr lang="en" sz="1100">
                <a:solidFill>
                  <a:schemeClr val="lt1"/>
                </a:solidFill>
                <a:latin typeface="Poppins"/>
                <a:ea typeface="Poppins"/>
                <a:cs typeface="Poppins"/>
                <a:sym typeface="Poppins"/>
              </a:rPr>
              <a:t>Don’t rely on graphs to tell your story. Challenge yourself to get rid of the graph and tell the story with photos and a small amount of copy</a:t>
            </a:r>
            <a:endParaRPr sz="1100">
              <a:solidFill>
                <a:schemeClr val="lt1"/>
              </a:solidFill>
              <a:latin typeface="Poppins"/>
              <a:ea typeface="Poppins"/>
              <a:cs typeface="Poppins"/>
              <a:sym typeface="Poppins"/>
            </a:endParaRPr>
          </a:p>
          <a:p>
            <a:pPr indent="-298450" lvl="0" marL="457200" rtl="0" algn="l">
              <a:lnSpc>
                <a:spcPct val="115000"/>
              </a:lnSpc>
              <a:spcBef>
                <a:spcPts val="1000"/>
              </a:spcBef>
              <a:spcAft>
                <a:spcPts val="0"/>
              </a:spcAft>
              <a:buClr>
                <a:schemeClr val="lt1"/>
              </a:buClr>
              <a:buSzPts val="1100"/>
              <a:buFont typeface="Poppins"/>
              <a:buChar char="●"/>
            </a:pPr>
            <a:r>
              <a:rPr b="1" lang="en" sz="1100">
                <a:solidFill>
                  <a:schemeClr val="lt1"/>
                </a:solidFill>
                <a:latin typeface="Poppins"/>
                <a:ea typeface="Poppins"/>
                <a:cs typeface="Poppins"/>
                <a:sym typeface="Poppins"/>
              </a:rPr>
              <a:t>CONFIDENTIAL DATA</a:t>
            </a:r>
            <a:br>
              <a:rPr lang="en" sz="1100">
                <a:solidFill>
                  <a:schemeClr val="lt1"/>
                </a:solidFill>
                <a:latin typeface="Poppins"/>
                <a:ea typeface="Poppins"/>
                <a:cs typeface="Poppins"/>
                <a:sym typeface="Poppins"/>
              </a:rPr>
            </a:br>
            <a:r>
              <a:rPr lang="en" sz="1100">
                <a:solidFill>
                  <a:schemeClr val="lt1"/>
                </a:solidFill>
                <a:latin typeface="Poppins"/>
                <a:ea typeface="Poppins"/>
                <a:cs typeface="Poppins"/>
                <a:sym typeface="Poppins"/>
              </a:rPr>
              <a:t>Confidential data includes topics that are not intended to be shared outside of the meeting (ex. financial data). We have one slide that has the Confidential Data included. Please include the line “Zartico Confidential and Proprietary” on any other slides as you see fit.  If presenting to a partner or on stage, this does NOT need to be included. </a:t>
            </a:r>
            <a:endParaRPr sz="1100">
              <a:solidFill>
                <a:schemeClr val="lt1"/>
              </a:solidFill>
              <a:latin typeface="Poppins"/>
              <a:ea typeface="Poppins"/>
              <a:cs typeface="Poppins"/>
              <a:sym typeface="Poppins"/>
            </a:endParaRPr>
          </a:p>
          <a:p>
            <a:pPr indent="-298450" lvl="0" marL="457200" rtl="0" algn="l">
              <a:lnSpc>
                <a:spcPct val="115000"/>
              </a:lnSpc>
              <a:spcBef>
                <a:spcPts val="1000"/>
              </a:spcBef>
              <a:spcAft>
                <a:spcPts val="1000"/>
              </a:spcAft>
              <a:buClr>
                <a:schemeClr val="lt1"/>
              </a:buClr>
              <a:buSzPts val="1100"/>
              <a:buFont typeface="Poppins"/>
              <a:buChar char="●"/>
            </a:pPr>
            <a:r>
              <a:rPr b="1" lang="en" sz="1100">
                <a:solidFill>
                  <a:schemeClr val="lt1"/>
                </a:solidFill>
                <a:latin typeface="Poppins"/>
                <a:ea typeface="Poppins"/>
                <a:cs typeface="Poppins"/>
                <a:sym typeface="Poppins"/>
              </a:rPr>
              <a:t>SOURCES</a:t>
            </a:r>
            <a:br>
              <a:rPr lang="en" sz="1100">
                <a:solidFill>
                  <a:schemeClr val="lt1"/>
                </a:solidFill>
                <a:latin typeface="Poppins"/>
                <a:ea typeface="Poppins"/>
                <a:cs typeface="Poppins"/>
                <a:sym typeface="Poppins"/>
              </a:rPr>
            </a:br>
            <a:r>
              <a:rPr lang="en" sz="1100">
                <a:solidFill>
                  <a:schemeClr val="lt1"/>
                </a:solidFill>
                <a:latin typeface="Poppins"/>
                <a:ea typeface="Poppins"/>
                <a:cs typeface="Poppins"/>
                <a:sym typeface="Poppins"/>
              </a:rPr>
              <a:t>Identify sources in bottom left corner.             Font: Poppins, Size 8 </a:t>
            </a:r>
            <a:endParaRPr b="1" sz="1100">
              <a:solidFill>
                <a:schemeClr val="lt1"/>
              </a:solidFill>
              <a:latin typeface="Poppins"/>
              <a:ea typeface="Poppins"/>
              <a:cs typeface="Poppins"/>
              <a:sym typeface="Poppin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CUSTOM_10">
    <p:spTree>
      <p:nvGrpSpPr>
        <p:cNvPr id="109" name="Shape 109"/>
        <p:cNvGrpSpPr/>
        <p:nvPr/>
      </p:nvGrpSpPr>
      <p:grpSpPr>
        <a:xfrm>
          <a:off x="0" y="0"/>
          <a:ext cx="0" cy="0"/>
          <a:chOff x="0" y="0"/>
          <a:chExt cx="0" cy="0"/>
        </a:xfrm>
      </p:grpSpPr>
      <p:sp>
        <p:nvSpPr>
          <p:cNvPr id="110" name="Google Shape;110;p35"/>
          <p:cNvSpPr txBox="1"/>
          <p:nvPr>
            <p:ph type="title"/>
          </p:nvPr>
        </p:nvSpPr>
        <p:spPr>
          <a:xfrm>
            <a:off x="733200" y="2074825"/>
            <a:ext cx="7677600" cy="668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000"/>
              <a:buNone/>
              <a:defRPr sz="4000">
                <a:latin typeface="Poppins"/>
                <a:ea typeface="Poppins"/>
                <a:cs typeface="Poppins"/>
                <a:sym typeface="Poppins"/>
              </a:defRPr>
            </a:lvl1pPr>
            <a:lvl2pPr lvl="1" rtl="0" algn="ctr">
              <a:spcBef>
                <a:spcPts val="0"/>
              </a:spcBef>
              <a:spcAft>
                <a:spcPts val="0"/>
              </a:spcAft>
              <a:buSzPts val="4000"/>
              <a:buNone/>
              <a:defRPr sz="4000">
                <a:latin typeface="Poppins"/>
                <a:ea typeface="Poppins"/>
                <a:cs typeface="Poppins"/>
                <a:sym typeface="Poppins"/>
              </a:defRPr>
            </a:lvl2pPr>
            <a:lvl3pPr lvl="2" rtl="0" algn="ctr">
              <a:spcBef>
                <a:spcPts val="0"/>
              </a:spcBef>
              <a:spcAft>
                <a:spcPts val="0"/>
              </a:spcAft>
              <a:buSzPts val="4000"/>
              <a:buNone/>
              <a:defRPr sz="4000">
                <a:latin typeface="Poppins"/>
                <a:ea typeface="Poppins"/>
                <a:cs typeface="Poppins"/>
                <a:sym typeface="Poppins"/>
              </a:defRPr>
            </a:lvl3pPr>
            <a:lvl4pPr lvl="3" rtl="0" algn="ctr">
              <a:spcBef>
                <a:spcPts val="0"/>
              </a:spcBef>
              <a:spcAft>
                <a:spcPts val="0"/>
              </a:spcAft>
              <a:buSzPts val="4000"/>
              <a:buNone/>
              <a:defRPr sz="4000">
                <a:latin typeface="Poppins"/>
                <a:ea typeface="Poppins"/>
                <a:cs typeface="Poppins"/>
                <a:sym typeface="Poppins"/>
              </a:defRPr>
            </a:lvl4pPr>
            <a:lvl5pPr lvl="4" rtl="0" algn="ctr">
              <a:spcBef>
                <a:spcPts val="0"/>
              </a:spcBef>
              <a:spcAft>
                <a:spcPts val="0"/>
              </a:spcAft>
              <a:buSzPts val="4000"/>
              <a:buNone/>
              <a:defRPr sz="4000">
                <a:latin typeface="Poppins"/>
                <a:ea typeface="Poppins"/>
                <a:cs typeface="Poppins"/>
                <a:sym typeface="Poppins"/>
              </a:defRPr>
            </a:lvl5pPr>
            <a:lvl6pPr lvl="5" rtl="0" algn="ctr">
              <a:spcBef>
                <a:spcPts val="0"/>
              </a:spcBef>
              <a:spcAft>
                <a:spcPts val="0"/>
              </a:spcAft>
              <a:buSzPts val="4000"/>
              <a:buNone/>
              <a:defRPr sz="4000">
                <a:latin typeface="Poppins"/>
                <a:ea typeface="Poppins"/>
                <a:cs typeface="Poppins"/>
                <a:sym typeface="Poppins"/>
              </a:defRPr>
            </a:lvl6pPr>
            <a:lvl7pPr lvl="6" rtl="0" algn="ctr">
              <a:spcBef>
                <a:spcPts val="0"/>
              </a:spcBef>
              <a:spcAft>
                <a:spcPts val="0"/>
              </a:spcAft>
              <a:buSzPts val="4000"/>
              <a:buNone/>
              <a:defRPr sz="4000">
                <a:latin typeface="Poppins"/>
                <a:ea typeface="Poppins"/>
                <a:cs typeface="Poppins"/>
                <a:sym typeface="Poppins"/>
              </a:defRPr>
            </a:lvl7pPr>
            <a:lvl8pPr lvl="7" rtl="0" algn="ctr">
              <a:spcBef>
                <a:spcPts val="0"/>
              </a:spcBef>
              <a:spcAft>
                <a:spcPts val="0"/>
              </a:spcAft>
              <a:buSzPts val="4000"/>
              <a:buNone/>
              <a:defRPr sz="4000">
                <a:latin typeface="Poppins"/>
                <a:ea typeface="Poppins"/>
                <a:cs typeface="Poppins"/>
                <a:sym typeface="Poppins"/>
              </a:defRPr>
            </a:lvl8pPr>
            <a:lvl9pPr lvl="8" rtl="0" algn="ctr">
              <a:spcBef>
                <a:spcPts val="0"/>
              </a:spcBef>
              <a:spcAft>
                <a:spcPts val="0"/>
              </a:spcAft>
              <a:buSzPts val="4000"/>
              <a:buNone/>
              <a:defRPr sz="4000">
                <a:latin typeface="Poppins"/>
                <a:ea typeface="Poppins"/>
                <a:cs typeface="Poppins"/>
                <a:sym typeface="Poppins"/>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Full Arctic Gradient" type="secHead">
  <p:cSld name="SECTION_HEADER">
    <p:bg>
      <p:bgPr>
        <a:blipFill>
          <a:blip r:embed="rId2">
            <a:alphaModFix/>
          </a:blip>
          <a:stretch>
            <a:fillRect/>
          </a:stretch>
        </a:blipFill>
      </p:bgPr>
    </p:bg>
    <p:spTree>
      <p:nvGrpSpPr>
        <p:cNvPr id="111" name="Shape 111"/>
        <p:cNvGrpSpPr/>
        <p:nvPr/>
      </p:nvGrpSpPr>
      <p:grpSpPr>
        <a:xfrm>
          <a:off x="0" y="0"/>
          <a:ext cx="0" cy="0"/>
          <a:chOff x="0" y="0"/>
          <a:chExt cx="0" cy="0"/>
        </a:xfrm>
      </p:grpSpPr>
      <p:sp>
        <p:nvSpPr>
          <p:cNvPr id="112" name="Google Shape;112;p36"/>
          <p:cNvSpPr txBox="1"/>
          <p:nvPr>
            <p:ph type="title"/>
          </p:nvPr>
        </p:nvSpPr>
        <p:spPr>
          <a:xfrm>
            <a:off x="311700" y="191030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pic>
        <p:nvPicPr>
          <p:cNvPr id="113" name="Google Shape;113;p36"/>
          <p:cNvPicPr preferRelativeResize="0"/>
          <p:nvPr/>
        </p:nvPicPr>
        <p:blipFill>
          <a:blip r:embed="rId3">
            <a:alphaModFix/>
          </a:blip>
          <a:stretch>
            <a:fillRect/>
          </a:stretch>
        </p:blipFill>
        <p:spPr>
          <a:xfrm>
            <a:off x="3936938" y="4539550"/>
            <a:ext cx="1270124" cy="32745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Full Aurora Gradient">
  <p:cSld name="SECTION_HEADER_1">
    <p:bg>
      <p:bgPr>
        <a:blipFill>
          <a:blip r:embed="rId2">
            <a:alphaModFix/>
          </a:blip>
          <a:stretch>
            <a:fillRect/>
          </a:stretch>
        </a:blipFill>
      </p:bgPr>
    </p:bg>
    <p:spTree>
      <p:nvGrpSpPr>
        <p:cNvPr id="114" name="Shape 114"/>
        <p:cNvGrpSpPr/>
        <p:nvPr/>
      </p:nvGrpSpPr>
      <p:grpSpPr>
        <a:xfrm>
          <a:off x="0" y="0"/>
          <a:ext cx="0" cy="0"/>
          <a:chOff x="0" y="0"/>
          <a:chExt cx="0" cy="0"/>
        </a:xfrm>
      </p:grpSpPr>
      <p:sp>
        <p:nvSpPr>
          <p:cNvPr id="115" name="Google Shape;115;p37"/>
          <p:cNvSpPr txBox="1"/>
          <p:nvPr>
            <p:ph type="title"/>
          </p:nvPr>
        </p:nvSpPr>
        <p:spPr>
          <a:xfrm>
            <a:off x="311700" y="191030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000"/>
              <a:buFont typeface="Poppins"/>
              <a:buNone/>
              <a:defRPr b="1" sz="4000">
                <a:latin typeface="Poppins"/>
                <a:ea typeface="Poppins"/>
                <a:cs typeface="Poppins"/>
                <a:sym typeface="Poppi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pic>
        <p:nvPicPr>
          <p:cNvPr id="116" name="Google Shape;116;p37"/>
          <p:cNvPicPr preferRelativeResize="0"/>
          <p:nvPr/>
        </p:nvPicPr>
        <p:blipFill rotWithShape="1">
          <a:blip r:embed="rId3">
            <a:alphaModFix/>
          </a:blip>
          <a:srcRect b="0" l="0" r="0" t="0"/>
          <a:stretch/>
        </p:blipFill>
        <p:spPr>
          <a:xfrm>
            <a:off x="3936938" y="4539550"/>
            <a:ext cx="1270124" cy="32745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Thin Gradient" type="tx">
  <p:cSld name="TITLE_AND_BODY">
    <p:spTree>
      <p:nvGrpSpPr>
        <p:cNvPr id="117" name="Shape 117"/>
        <p:cNvGrpSpPr/>
        <p:nvPr/>
      </p:nvGrpSpPr>
      <p:grpSpPr>
        <a:xfrm>
          <a:off x="0" y="0"/>
          <a:ext cx="0" cy="0"/>
          <a:chOff x="0" y="0"/>
          <a:chExt cx="0" cy="0"/>
        </a:xfrm>
      </p:grpSpPr>
      <p:pic>
        <p:nvPicPr>
          <p:cNvPr id="118" name="Google Shape;118;p38"/>
          <p:cNvPicPr preferRelativeResize="0"/>
          <p:nvPr/>
        </p:nvPicPr>
        <p:blipFill>
          <a:blip r:embed="rId2">
            <a:alphaModFix/>
          </a:blip>
          <a:stretch>
            <a:fillRect/>
          </a:stretch>
        </p:blipFill>
        <p:spPr>
          <a:xfrm>
            <a:off x="0" y="0"/>
            <a:ext cx="1238250" cy="5143500"/>
          </a:xfrm>
          <a:prstGeom prst="rect">
            <a:avLst/>
          </a:prstGeom>
          <a:noFill/>
          <a:ln>
            <a:noFill/>
          </a:ln>
        </p:spPr>
      </p:pic>
      <p:sp>
        <p:nvSpPr>
          <p:cNvPr id="119" name="Google Shape;119;p38"/>
          <p:cNvSpPr txBox="1"/>
          <p:nvPr>
            <p:ph type="title"/>
          </p:nvPr>
        </p:nvSpPr>
        <p:spPr>
          <a:xfrm>
            <a:off x="1315800" y="437950"/>
            <a:ext cx="7516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600"/>
              <a:buFont typeface="Poppins"/>
              <a:buNone/>
              <a:defRPr b="1">
                <a:latin typeface="Poppins"/>
                <a:ea typeface="Poppins"/>
                <a:cs typeface="Poppins"/>
                <a:sym typeface="Poppins"/>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20" name="Google Shape;120;p38"/>
          <p:cNvSpPr txBox="1"/>
          <p:nvPr>
            <p:ph idx="1" type="body"/>
          </p:nvPr>
        </p:nvSpPr>
        <p:spPr>
          <a:xfrm>
            <a:off x="1316025" y="1152475"/>
            <a:ext cx="75165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id="121" name="Google Shape;121;p38"/>
          <p:cNvPicPr preferRelativeResize="0"/>
          <p:nvPr/>
        </p:nvPicPr>
        <p:blipFill>
          <a:blip r:embed="rId3">
            <a:alphaModFix/>
          </a:blip>
          <a:stretch>
            <a:fillRect/>
          </a:stretch>
        </p:blipFill>
        <p:spPr>
          <a:xfrm>
            <a:off x="7902613" y="4862507"/>
            <a:ext cx="2486174" cy="15025"/>
          </a:xfrm>
          <a:prstGeom prst="rect">
            <a:avLst/>
          </a:prstGeom>
          <a:noFill/>
          <a:ln>
            <a:noFill/>
          </a:ln>
        </p:spPr>
      </p:pic>
      <p:pic>
        <p:nvPicPr>
          <p:cNvPr id="122" name="Google Shape;122;p38"/>
          <p:cNvPicPr preferRelativeResize="0"/>
          <p:nvPr/>
        </p:nvPicPr>
        <p:blipFill>
          <a:blip r:embed="rId4">
            <a:alphaModFix/>
          </a:blip>
          <a:stretch>
            <a:fillRect/>
          </a:stretch>
        </p:blipFill>
        <p:spPr>
          <a:xfrm>
            <a:off x="8328225" y="4915274"/>
            <a:ext cx="657597" cy="16955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Arc Gradient">
  <p:cSld name="TITLE_AND_BODY_1">
    <p:spTree>
      <p:nvGrpSpPr>
        <p:cNvPr id="123" name="Shape 123"/>
        <p:cNvGrpSpPr/>
        <p:nvPr/>
      </p:nvGrpSpPr>
      <p:grpSpPr>
        <a:xfrm>
          <a:off x="0" y="0"/>
          <a:ext cx="0" cy="0"/>
          <a:chOff x="0" y="0"/>
          <a:chExt cx="0" cy="0"/>
        </a:xfrm>
      </p:grpSpPr>
      <p:pic>
        <p:nvPicPr>
          <p:cNvPr id="124" name="Google Shape;124;p39"/>
          <p:cNvPicPr preferRelativeResize="0"/>
          <p:nvPr/>
        </p:nvPicPr>
        <p:blipFill>
          <a:blip r:embed="rId2">
            <a:alphaModFix/>
          </a:blip>
          <a:stretch>
            <a:fillRect/>
          </a:stretch>
        </p:blipFill>
        <p:spPr>
          <a:xfrm>
            <a:off x="0" y="0"/>
            <a:ext cx="9144000" cy="5143500"/>
          </a:xfrm>
          <a:prstGeom prst="rect">
            <a:avLst/>
          </a:prstGeom>
          <a:noFill/>
          <a:ln>
            <a:noFill/>
          </a:ln>
        </p:spPr>
      </p:pic>
      <p:sp>
        <p:nvSpPr>
          <p:cNvPr id="125" name="Google Shape;125;p39"/>
          <p:cNvSpPr txBox="1"/>
          <p:nvPr>
            <p:ph type="title"/>
          </p:nvPr>
        </p:nvSpPr>
        <p:spPr>
          <a:xfrm>
            <a:off x="626550" y="457725"/>
            <a:ext cx="7890900" cy="5886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600"/>
              <a:buFont typeface="Poppins"/>
              <a:buNone/>
              <a:defRPr b="1">
                <a:solidFill>
                  <a:schemeClr val="lt1"/>
                </a:solidFill>
                <a:latin typeface="Poppins"/>
                <a:ea typeface="Poppins"/>
                <a:cs typeface="Poppins"/>
                <a:sym typeface="Poppins"/>
              </a:defRPr>
            </a:lvl1pPr>
            <a:lvl2pPr lvl="1" rtl="0" algn="ctr">
              <a:spcBef>
                <a:spcPts val="0"/>
              </a:spcBef>
              <a:spcAft>
                <a:spcPts val="0"/>
              </a:spcAft>
              <a:buClr>
                <a:schemeClr val="lt1"/>
              </a:buClr>
              <a:buSzPts val="2600"/>
              <a:buNone/>
              <a:defRPr sz="2600">
                <a:solidFill>
                  <a:schemeClr val="lt1"/>
                </a:solidFill>
              </a:defRPr>
            </a:lvl2pPr>
            <a:lvl3pPr lvl="2" rtl="0" algn="ctr">
              <a:spcBef>
                <a:spcPts val="0"/>
              </a:spcBef>
              <a:spcAft>
                <a:spcPts val="0"/>
              </a:spcAft>
              <a:buClr>
                <a:schemeClr val="lt1"/>
              </a:buClr>
              <a:buSzPts val="2600"/>
              <a:buNone/>
              <a:defRPr sz="2600">
                <a:solidFill>
                  <a:schemeClr val="lt1"/>
                </a:solidFill>
              </a:defRPr>
            </a:lvl3pPr>
            <a:lvl4pPr lvl="3" rtl="0" algn="ctr">
              <a:spcBef>
                <a:spcPts val="0"/>
              </a:spcBef>
              <a:spcAft>
                <a:spcPts val="0"/>
              </a:spcAft>
              <a:buClr>
                <a:schemeClr val="lt1"/>
              </a:buClr>
              <a:buSzPts val="2600"/>
              <a:buNone/>
              <a:defRPr sz="2600">
                <a:solidFill>
                  <a:schemeClr val="lt1"/>
                </a:solidFill>
              </a:defRPr>
            </a:lvl4pPr>
            <a:lvl5pPr lvl="4" rtl="0" algn="ctr">
              <a:spcBef>
                <a:spcPts val="0"/>
              </a:spcBef>
              <a:spcAft>
                <a:spcPts val="0"/>
              </a:spcAft>
              <a:buClr>
                <a:schemeClr val="lt1"/>
              </a:buClr>
              <a:buSzPts val="2600"/>
              <a:buNone/>
              <a:defRPr sz="2600">
                <a:solidFill>
                  <a:schemeClr val="lt1"/>
                </a:solidFill>
              </a:defRPr>
            </a:lvl5pPr>
            <a:lvl6pPr lvl="5" rtl="0" algn="ctr">
              <a:spcBef>
                <a:spcPts val="0"/>
              </a:spcBef>
              <a:spcAft>
                <a:spcPts val="0"/>
              </a:spcAft>
              <a:buClr>
                <a:schemeClr val="lt1"/>
              </a:buClr>
              <a:buSzPts val="2600"/>
              <a:buNone/>
              <a:defRPr sz="2600">
                <a:solidFill>
                  <a:schemeClr val="lt1"/>
                </a:solidFill>
              </a:defRPr>
            </a:lvl6pPr>
            <a:lvl7pPr lvl="6" rtl="0" algn="ctr">
              <a:spcBef>
                <a:spcPts val="0"/>
              </a:spcBef>
              <a:spcAft>
                <a:spcPts val="0"/>
              </a:spcAft>
              <a:buClr>
                <a:schemeClr val="lt1"/>
              </a:buClr>
              <a:buSzPts val="2600"/>
              <a:buNone/>
              <a:defRPr sz="2600">
                <a:solidFill>
                  <a:schemeClr val="lt1"/>
                </a:solidFill>
              </a:defRPr>
            </a:lvl7pPr>
            <a:lvl8pPr lvl="7" rtl="0" algn="ctr">
              <a:spcBef>
                <a:spcPts val="0"/>
              </a:spcBef>
              <a:spcAft>
                <a:spcPts val="0"/>
              </a:spcAft>
              <a:buClr>
                <a:schemeClr val="lt1"/>
              </a:buClr>
              <a:buSzPts val="2600"/>
              <a:buNone/>
              <a:defRPr sz="2600">
                <a:solidFill>
                  <a:schemeClr val="lt1"/>
                </a:solidFill>
              </a:defRPr>
            </a:lvl8pPr>
            <a:lvl9pPr lvl="8" rtl="0" algn="ctr">
              <a:spcBef>
                <a:spcPts val="0"/>
              </a:spcBef>
              <a:spcAft>
                <a:spcPts val="0"/>
              </a:spcAft>
              <a:buClr>
                <a:schemeClr val="lt1"/>
              </a:buClr>
              <a:buSzPts val="2600"/>
              <a:buNone/>
              <a:defRPr sz="2600">
                <a:solidFill>
                  <a:schemeClr val="lt1"/>
                </a:solidFill>
              </a:defRPr>
            </a:lvl9pPr>
          </a:lstStyle>
          <a:p/>
        </p:txBody>
      </p:sp>
      <p:sp>
        <p:nvSpPr>
          <p:cNvPr id="126" name="Google Shape;126;p39"/>
          <p:cNvSpPr txBox="1"/>
          <p:nvPr>
            <p:ph idx="1" type="body"/>
          </p:nvPr>
        </p:nvSpPr>
        <p:spPr>
          <a:xfrm>
            <a:off x="813750" y="1520350"/>
            <a:ext cx="75165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id="127" name="Google Shape;127;p39"/>
          <p:cNvPicPr preferRelativeResize="0"/>
          <p:nvPr/>
        </p:nvPicPr>
        <p:blipFill>
          <a:blip r:embed="rId3">
            <a:alphaModFix/>
          </a:blip>
          <a:stretch>
            <a:fillRect/>
          </a:stretch>
        </p:blipFill>
        <p:spPr>
          <a:xfrm>
            <a:off x="7902613" y="4862507"/>
            <a:ext cx="2486174" cy="15025"/>
          </a:xfrm>
          <a:prstGeom prst="rect">
            <a:avLst/>
          </a:prstGeom>
          <a:noFill/>
          <a:ln>
            <a:noFill/>
          </a:ln>
        </p:spPr>
      </p:pic>
      <p:pic>
        <p:nvPicPr>
          <p:cNvPr id="128" name="Google Shape;128;p39"/>
          <p:cNvPicPr preferRelativeResize="0"/>
          <p:nvPr/>
        </p:nvPicPr>
        <p:blipFill>
          <a:blip r:embed="rId4">
            <a:alphaModFix/>
          </a:blip>
          <a:stretch>
            <a:fillRect/>
          </a:stretch>
        </p:blipFill>
        <p:spPr>
          <a:xfrm>
            <a:off x="8328225" y="4915274"/>
            <a:ext cx="657597" cy="16955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o logo - Header Arc Gradient ">
  <p:cSld name="TITLE_AND_BODY_1_3">
    <p:spTree>
      <p:nvGrpSpPr>
        <p:cNvPr id="129" name="Shape 129"/>
        <p:cNvGrpSpPr/>
        <p:nvPr/>
      </p:nvGrpSpPr>
      <p:grpSpPr>
        <a:xfrm>
          <a:off x="0" y="0"/>
          <a:ext cx="0" cy="0"/>
          <a:chOff x="0" y="0"/>
          <a:chExt cx="0" cy="0"/>
        </a:xfrm>
      </p:grpSpPr>
      <p:pic>
        <p:nvPicPr>
          <p:cNvPr id="130" name="Google Shape;130;p40"/>
          <p:cNvPicPr preferRelativeResize="0"/>
          <p:nvPr/>
        </p:nvPicPr>
        <p:blipFill>
          <a:blip r:embed="rId2">
            <a:alphaModFix/>
          </a:blip>
          <a:stretch>
            <a:fillRect/>
          </a:stretch>
        </p:blipFill>
        <p:spPr>
          <a:xfrm>
            <a:off x="0" y="0"/>
            <a:ext cx="9144000" cy="5143500"/>
          </a:xfrm>
          <a:prstGeom prst="rect">
            <a:avLst/>
          </a:prstGeom>
          <a:noFill/>
          <a:ln>
            <a:noFill/>
          </a:ln>
        </p:spPr>
      </p:pic>
      <p:sp>
        <p:nvSpPr>
          <p:cNvPr id="131" name="Google Shape;131;p40"/>
          <p:cNvSpPr txBox="1"/>
          <p:nvPr>
            <p:ph type="title"/>
          </p:nvPr>
        </p:nvSpPr>
        <p:spPr>
          <a:xfrm>
            <a:off x="626550" y="457725"/>
            <a:ext cx="7890900" cy="5886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600"/>
              <a:buFont typeface="Poppins"/>
              <a:buNone/>
              <a:defRPr b="1">
                <a:solidFill>
                  <a:schemeClr val="lt1"/>
                </a:solidFill>
                <a:latin typeface="Poppins"/>
                <a:ea typeface="Poppins"/>
                <a:cs typeface="Poppins"/>
                <a:sym typeface="Poppins"/>
              </a:defRPr>
            </a:lvl1pPr>
            <a:lvl2pPr lvl="1" rtl="0" algn="ctr">
              <a:spcBef>
                <a:spcPts val="0"/>
              </a:spcBef>
              <a:spcAft>
                <a:spcPts val="0"/>
              </a:spcAft>
              <a:buClr>
                <a:schemeClr val="lt1"/>
              </a:buClr>
              <a:buSzPts val="2600"/>
              <a:buNone/>
              <a:defRPr sz="2600">
                <a:solidFill>
                  <a:schemeClr val="lt1"/>
                </a:solidFill>
              </a:defRPr>
            </a:lvl2pPr>
            <a:lvl3pPr lvl="2" rtl="0" algn="ctr">
              <a:spcBef>
                <a:spcPts val="0"/>
              </a:spcBef>
              <a:spcAft>
                <a:spcPts val="0"/>
              </a:spcAft>
              <a:buClr>
                <a:schemeClr val="lt1"/>
              </a:buClr>
              <a:buSzPts val="2600"/>
              <a:buNone/>
              <a:defRPr sz="2600">
                <a:solidFill>
                  <a:schemeClr val="lt1"/>
                </a:solidFill>
              </a:defRPr>
            </a:lvl3pPr>
            <a:lvl4pPr lvl="3" rtl="0" algn="ctr">
              <a:spcBef>
                <a:spcPts val="0"/>
              </a:spcBef>
              <a:spcAft>
                <a:spcPts val="0"/>
              </a:spcAft>
              <a:buClr>
                <a:schemeClr val="lt1"/>
              </a:buClr>
              <a:buSzPts val="2600"/>
              <a:buNone/>
              <a:defRPr sz="2600">
                <a:solidFill>
                  <a:schemeClr val="lt1"/>
                </a:solidFill>
              </a:defRPr>
            </a:lvl4pPr>
            <a:lvl5pPr lvl="4" rtl="0" algn="ctr">
              <a:spcBef>
                <a:spcPts val="0"/>
              </a:spcBef>
              <a:spcAft>
                <a:spcPts val="0"/>
              </a:spcAft>
              <a:buClr>
                <a:schemeClr val="lt1"/>
              </a:buClr>
              <a:buSzPts val="2600"/>
              <a:buNone/>
              <a:defRPr sz="2600">
                <a:solidFill>
                  <a:schemeClr val="lt1"/>
                </a:solidFill>
              </a:defRPr>
            </a:lvl5pPr>
            <a:lvl6pPr lvl="5" rtl="0" algn="ctr">
              <a:spcBef>
                <a:spcPts val="0"/>
              </a:spcBef>
              <a:spcAft>
                <a:spcPts val="0"/>
              </a:spcAft>
              <a:buClr>
                <a:schemeClr val="lt1"/>
              </a:buClr>
              <a:buSzPts val="2600"/>
              <a:buNone/>
              <a:defRPr sz="2600">
                <a:solidFill>
                  <a:schemeClr val="lt1"/>
                </a:solidFill>
              </a:defRPr>
            </a:lvl6pPr>
            <a:lvl7pPr lvl="6" rtl="0" algn="ctr">
              <a:spcBef>
                <a:spcPts val="0"/>
              </a:spcBef>
              <a:spcAft>
                <a:spcPts val="0"/>
              </a:spcAft>
              <a:buClr>
                <a:schemeClr val="lt1"/>
              </a:buClr>
              <a:buSzPts val="2600"/>
              <a:buNone/>
              <a:defRPr sz="2600">
                <a:solidFill>
                  <a:schemeClr val="lt1"/>
                </a:solidFill>
              </a:defRPr>
            </a:lvl7pPr>
            <a:lvl8pPr lvl="7" rtl="0" algn="ctr">
              <a:spcBef>
                <a:spcPts val="0"/>
              </a:spcBef>
              <a:spcAft>
                <a:spcPts val="0"/>
              </a:spcAft>
              <a:buClr>
                <a:schemeClr val="lt1"/>
              </a:buClr>
              <a:buSzPts val="2600"/>
              <a:buNone/>
              <a:defRPr sz="2600">
                <a:solidFill>
                  <a:schemeClr val="lt1"/>
                </a:solidFill>
              </a:defRPr>
            </a:lvl8pPr>
            <a:lvl9pPr lvl="8" rtl="0" algn="ctr">
              <a:spcBef>
                <a:spcPts val="0"/>
              </a:spcBef>
              <a:spcAft>
                <a:spcPts val="0"/>
              </a:spcAft>
              <a:buClr>
                <a:schemeClr val="lt1"/>
              </a:buClr>
              <a:buSzPts val="2600"/>
              <a:buNone/>
              <a:defRPr sz="2600">
                <a:solidFill>
                  <a:schemeClr val="lt1"/>
                </a:solidFill>
              </a:defRPr>
            </a:lvl9pPr>
          </a:lstStyle>
          <a:p/>
        </p:txBody>
      </p:sp>
      <p:sp>
        <p:nvSpPr>
          <p:cNvPr id="132" name="Google Shape;132;p40"/>
          <p:cNvSpPr txBox="1"/>
          <p:nvPr>
            <p:ph idx="1" type="body"/>
          </p:nvPr>
        </p:nvSpPr>
        <p:spPr>
          <a:xfrm>
            <a:off x="813750" y="1520350"/>
            <a:ext cx="75165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idential Statement -Header Arc">
  <p:cSld name="TITLE_AND_BODY_1_2">
    <p:spTree>
      <p:nvGrpSpPr>
        <p:cNvPr id="133" name="Shape 133"/>
        <p:cNvGrpSpPr/>
        <p:nvPr/>
      </p:nvGrpSpPr>
      <p:grpSpPr>
        <a:xfrm>
          <a:off x="0" y="0"/>
          <a:ext cx="0" cy="0"/>
          <a:chOff x="0" y="0"/>
          <a:chExt cx="0" cy="0"/>
        </a:xfrm>
      </p:grpSpPr>
      <p:pic>
        <p:nvPicPr>
          <p:cNvPr id="134" name="Google Shape;134;p41"/>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35" name="Google Shape;135;p41"/>
          <p:cNvSpPr txBox="1"/>
          <p:nvPr>
            <p:ph type="title"/>
          </p:nvPr>
        </p:nvSpPr>
        <p:spPr>
          <a:xfrm>
            <a:off x="626550" y="457725"/>
            <a:ext cx="7890900" cy="5886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600"/>
              <a:buFont typeface="Poppins"/>
              <a:buNone/>
              <a:defRPr b="1">
                <a:solidFill>
                  <a:schemeClr val="lt1"/>
                </a:solidFill>
                <a:latin typeface="Poppins"/>
                <a:ea typeface="Poppins"/>
                <a:cs typeface="Poppins"/>
                <a:sym typeface="Poppins"/>
              </a:defRPr>
            </a:lvl1pPr>
            <a:lvl2pPr lvl="1" rtl="0" algn="ctr">
              <a:spcBef>
                <a:spcPts val="0"/>
              </a:spcBef>
              <a:spcAft>
                <a:spcPts val="0"/>
              </a:spcAft>
              <a:buClr>
                <a:schemeClr val="lt1"/>
              </a:buClr>
              <a:buSzPts val="2600"/>
              <a:buNone/>
              <a:defRPr sz="2600">
                <a:solidFill>
                  <a:schemeClr val="lt1"/>
                </a:solidFill>
              </a:defRPr>
            </a:lvl2pPr>
            <a:lvl3pPr lvl="2" rtl="0" algn="ctr">
              <a:spcBef>
                <a:spcPts val="0"/>
              </a:spcBef>
              <a:spcAft>
                <a:spcPts val="0"/>
              </a:spcAft>
              <a:buClr>
                <a:schemeClr val="lt1"/>
              </a:buClr>
              <a:buSzPts val="2600"/>
              <a:buNone/>
              <a:defRPr sz="2600">
                <a:solidFill>
                  <a:schemeClr val="lt1"/>
                </a:solidFill>
              </a:defRPr>
            </a:lvl3pPr>
            <a:lvl4pPr lvl="3" rtl="0" algn="ctr">
              <a:spcBef>
                <a:spcPts val="0"/>
              </a:spcBef>
              <a:spcAft>
                <a:spcPts val="0"/>
              </a:spcAft>
              <a:buClr>
                <a:schemeClr val="lt1"/>
              </a:buClr>
              <a:buSzPts val="2600"/>
              <a:buNone/>
              <a:defRPr sz="2600">
                <a:solidFill>
                  <a:schemeClr val="lt1"/>
                </a:solidFill>
              </a:defRPr>
            </a:lvl4pPr>
            <a:lvl5pPr lvl="4" rtl="0" algn="ctr">
              <a:spcBef>
                <a:spcPts val="0"/>
              </a:spcBef>
              <a:spcAft>
                <a:spcPts val="0"/>
              </a:spcAft>
              <a:buClr>
                <a:schemeClr val="lt1"/>
              </a:buClr>
              <a:buSzPts val="2600"/>
              <a:buNone/>
              <a:defRPr sz="2600">
                <a:solidFill>
                  <a:schemeClr val="lt1"/>
                </a:solidFill>
              </a:defRPr>
            </a:lvl5pPr>
            <a:lvl6pPr lvl="5" rtl="0" algn="ctr">
              <a:spcBef>
                <a:spcPts val="0"/>
              </a:spcBef>
              <a:spcAft>
                <a:spcPts val="0"/>
              </a:spcAft>
              <a:buClr>
                <a:schemeClr val="lt1"/>
              </a:buClr>
              <a:buSzPts val="2600"/>
              <a:buNone/>
              <a:defRPr sz="2600">
                <a:solidFill>
                  <a:schemeClr val="lt1"/>
                </a:solidFill>
              </a:defRPr>
            </a:lvl6pPr>
            <a:lvl7pPr lvl="6" rtl="0" algn="ctr">
              <a:spcBef>
                <a:spcPts val="0"/>
              </a:spcBef>
              <a:spcAft>
                <a:spcPts val="0"/>
              </a:spcAft>
              <a:buClr>
                <a:schemeClr val="lt1"/>
              </a:buClr>
              <a:buSzPts val="2600"/>
              <a:buNone/>
              <a:defRPr sz="2600">
                <a:solidFill>
                  <a:schemeClr val="lt1"/>
                </a:solidFill>
              </a:defRPr>
            </a:lvl7pPr>
            <a:lvl8pPr lvl="7" rtl="0" algn="ctr">
              <a:spcBef>
                <a:spcPts val="0"/>
              </a:spcBef>
              <a:spcAft>
                <a:spcPts val="0"/>
              </a:spcAft>
              <a:buClr>
                <a:schemeClr val="lt1"/>
              </a:buClr>
              <a:buSzPts val="2600"/>
              <a:buNone/>
              <a:defRPr sz="2600">
                <a:solidFill>
                  <a:schemeClr val="lt1"/>
                </a:solidFill>
              </a:defRPr>
            </a:lvl8pPr>
            <a:lvl9pPr lvl="8" rtl="0" algn="ctr">
              <a:spcBef>
                <a:spcPts val="0"/>
              </a:spcBef>
              <a:spcAft>
                <a:spcPts val="0"/>
              </a:spcAft>
              <a:buClr>
                <a:schemeClr val="lt1"/>
              </a:buClr>
              <a:buSzPts val="2600"/>
              <a:buNone/>
              <a:defRPr sz="2600">
                <a:solidFill>
                  <a:schemeClr val="lt1"/>
                </a:solidFill>
              </a:defRPr>
            </a:lvl9pPr>
          </a:lstStyle>
          <a:p/>
        </p:txBody>
      </p:sp>
      <p:sp>
        <p:nvSpPr>
          <p:cNvPr id="136" name="Google Shape;136;p41"/>
          <p:cNvSpPr txBox="1"/>
          <p:nvPr>
            <p:ph idx="1" type="body"/>
          </p:nvPr>
        </p:nvSpPr>
        <p:spPr>
          <a:xfrm>
            <a:off x="813750" y="1520350"/>
            <a:ext cx="75165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id="137" name="Google Shape;137;p41"/>
          <p:cNvPicPr preferRelativeResize="0"/>
          <p:nvPr/>
        </p:nvPicPr>
        <p:blipFill>
          <a:blip r:embed="rId3">
            <a:alphaModFix/>
          </a:blip>
          <a:stretch>
            <a:fillRect/>
          </a:stretch>
        </p:blipFill>
        <p:spPr>
          <a:xfrm>
            <a:off x="6683500" y="4862507"/>
            <a:ext cx="2486174" cy="15025"/>
          </a:xfrm>
          <a:prstGeom prst="rect">
            <a:avLst/>
          </a:prstGeom>
          <a:noFill/>
          <a:ln>
            <a:noFill/>
          </a:ln>
        </p:spPr>
      </p:pic>
      <p:pic>
        <p:nvPicPr>
          <p:cNvPr id="138" name="Google Shape;138;p41"/>
          <p:cNvPicPr preferRelativeResize="0"/>
          <p:nvPr/>
        </p:nvPicPr>
        <p:blipFill>
          <a:blip r:embed="rId4">
            <a:alphaModFix/>
          </a:blip>
          <a:stretch>
            <a:fillRect/>
          </a:stretch>
        </p:blipFill>
        <p:spPr>
          <a:xfrm>
            <a:off x="8328225" y="4915274"/>
            <a:ext cx="657597" cy="169550"/>
          </a:xfrm>
          <a:prstGeom prst="rect">
            <a:avLst/>
          </a:prstGeom>
          <a:noFill/>
          <a:ln>
            <a:noFill/>
          </a:ln>
        </p:spPr>
      </p:pic>
      <p:sp>
        <p:nvSpPr>
          <p:cNvPr id="139" name="Google Shape;139;p41"/>
          <p:cNvSpPr txBox="1"/>
          <p:nvPr/>
        </p:nvSpPr>
        <p:spPr>
          <a:xfrm>
            <a:off x="6915075" y="4876900"/>
            <a:ext cx="1352100" cy="246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400">
                <a:latin typeface="Poppins"/>
                <a:ea typeface="Poppins"/>
                <a:cs typeface="Poppins"/>
                <a:sym typeface="Poppins"/>
              </a:rPr>
              <a:t>ZARTICO CONFIDENTIAL AND PROPRIETARY</a:t>
            </a:r>
            <a:endParaRPr sz="400">
              <a:latin typeface="Poppins"/>
              <a:ea typeface="Poppins"/>
              <a:cs typeface="Poppins"/>
              <a:sym typeface="Poppin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peakers" type="twoColTx">
  <p:cSld name="TITLE_AND_TWO_COLUMNS">
    <p:bg>
      <p:bgPr>
        <a:blipFill>
          <a:blip r:embed="rId2">
            <a:alphaModFix/>
          </a:blip>
          <a:stretch>
            <a:fillRect/>
          </a:stretch>
        </a:blipFill>
      </p:bgPr>
    </p:bg>
    <p:spTree>
      <p:nvGrpSpPr>
        <p:cNvPr id="13" name="Shape 13"/>
        <p:cNvGrpSpPr/>
        <p:nvPr/>
      </p:nvGrpSpPr>
      <p:grpSpPr>
        <a:xfrm>
          <a:off x="0" y="0"/>
          <a:ext cx="0" cy="0"/>
          <a:chOff x="0" y="0"/>
          <a:chExt cx="0" cy="0"/>
        </a:xfrm>
      </p:grpSpPr>
      <p:pic>
        <p:nvPicPr>
          <p:cNvPr id="14" name="Google Shape;14;p5"/>
          <p:cNvPicPr preferRelativeResize="0"/>
          <p:nvPr/>
        </p:nvPicPr>
        <p:blipFill>
          <a:blip r:embed="rId3">
            <a:alphaModFix/>
          </a:blip>
          <a:stretch>
            <a:fillRect/>
          </a:stretch>
        </p:blipFill>
        <p:spPr>
          <a:xfrm>
            <a:off x="485675" y="268125"/>
            <a:ext cx="4097075" cy="3804999"/>
          </a:xfrm>
          <a:prstGeom prst="rect">
            <a:avLst/>
          </a:prstGeom>
          <a:noFill/>
          <a:ln>
            <a:noFill/>
          </a:ln>
        </p:spPr>
      </p:pic>
      <p:sp>
        <p:nvSpPr>
          <p:cNvPr id="15" name="Google Shape;15;p5"/>
          <p:cNvSpPr/>
          <p:nvPr/>
        </p:nvSpPr>
        <p:spPr>
          <a:xfrm>
            <a:off x="906250" y="453375"/>
            <a:ext cx="3303300" cy="33033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 name="Google Shape;16;p5"/>
          <p:cNvPicPr preferRelativeResize="0"/>
          <p:nvPr/>
        </p:nvPicPr>
        <p:blipFill>
          <a:blip r:embed="rId3">
            <a:alphaModFix/>
          </a:blip>
          <a:stretch>
            <a:fillRect/>
          </a:stretch>
        </p:blipFill>
        <p:spPr>
          <a:xfrm>
            <a:off x="4582750" y="268125"/>
            <a:ext cx="4097075" cy="3804999"/>
          </a:xfrm>
          <a:prstGeom prst="rect">
            <a:avLst/>
          </a:prstGeom>
          <a:noFill/>
          <a:ln>
            <a:noFill/>
          </a:ln>
        </p:spPr>
      </p:pic>
      <p:sp>
        <p:nvSpPr>
          <p:cNvPr id="17" name="Google Shape;17;p5"/>
          <p:cNvSpPr/>
          <p:nvPr/>
        </p:nvSpPr>
        <p:spPr>
          <a:xfrm>
            <a:off x="4995400" y="453375"/>
            <a:ext cx="3303300" cy="33033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5"/>
          <p:cNvSpPr/>
          <p:nvPr>
            <p:ph idx="2" type="pic"/>
          </p:nvPr>
        </p:nvSpPr>
        <p:spPr>
          <a:xfrm>
            <a:off x="936400" y="483375"/>
            <a:ext cx="3243000" cy="3243300"/>
          </a:xfrm>
          <a:prstGeom prst="ellipse">
            <a:avLst/>
          </a:prstGeom>
          <a:noFill/>
          <a:ln>
            <a:noFill/>
          </a:ln>
        </p:spPr>
      </p:sp>
      <p:sp>
        <p:nvSpPr>
          <p:cNvPr id="19" name="Google Shape;19;p5"/>
          <p:cNvSpPr/>
          <p:nvPr>
            <p:ph idx="3" type="pic"/>
          </p:nvPr>
        </p:nvSpPr>
        <p:spPr>
          <a:xfrm>
            <a:off x="5025550" y="483375"/>
            <a:ext cx="3243000" cy="3243300"/>
          </a:xfrm>
          <a:prstGeom prst="ellipse">
            <a:avLst/>
          </a:prstGeom>
          <a:noFill/>
          <a:ln>
            <a:no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Arc Gradient 2">
  <p:cSld name="TITLE_AND_BODY_1_1">
    <p:spTree>
      <p:nvGrpSpPr>
        <p:cNvPr id="140" name="Shape 140"/>
        <p:cNvGrpSpPr/>
        <p:nvPr/>
      </p:nvGrpSpPr>
      <p:grpSpPr>
        <a:xfrm>
          <a:off x="0" y="0"/>
          <a:ext cx="0" cy="0"/>
          <a:chOff x="0" y="0"/>
          <a:chExt cx="0" cy="0"/>
        </a:xfrm>
      </p:grpSpPr>
      <p:pic>
        <p:nvPicPr>
          <p:cNvPr id="141" name="Google Shape;141;p42"/>
          <p:cNvPicPr preferRelativeResize="0"/>
          <p:nvPr/>
        </p:nvPicPr>
        <p:blipFill>
          <a:blip r:embed="rId2">
            <a:alphaModFix/>
          </a:blip>
          <a:stretch>
            <a:fillRect/>
          </a:stretch>
        </p:blipFill>
        <p:spPr>
          <a:xfrm>
            <a:off x="0" y="-20512"/>
            <a:ext cx="9144000" cy="1457325"/>
          </a:xfrm>
          <a:prstGeom prst="rect">
            <a:avLst/>
          </a:prstGeom>
          <a:noFill/>
          <a:ln>
            <a:noFill/>
          </a:ln>
        </p:spPr>
      </p:pic>
      <p:sp>
        <p:nvSpPr>
          <p:cNvPr id="142" name="Google Shape;142;p42"/>
          <p:cNvSpPr txBox="1"/>
          <p:nvPr>
            <p:ph type="title"/>
          </p:nvPr>
        </p:nvSpPr>
        <p:spPr>
          <a:xfrm>
            <a:off x="626550" y="348250"/>
            <a:ext cx="7890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600"/>
              <a:buFont typeface="Poppins"/>
              <a:buNone/>
              <a:defRPr b="1">
                <a:solidFill>
                  <a:schemeClr val="lt1"/>
                </a:solidFill>
                <a:latin typeface="Poppins"/>
                <a:ea typeface="Poppins"/>
                <a:cs typeface="Poppins"/>
                <a:sym typeface="Poppins"/>
              </a:defRPr>
            </a:lvl1pPr>
            <a:lvl2pPr lvl="1" rtl="0" algn="ctr">
              <a:spcBef>
                <a:spcPts val="0"/>
              </a:spcBef>
              <a:spcAft>
                <a:spcPts val="0"/>
              </a:spcAft>
              <a:buClr>
                <a:schemeClr val="lt1"/>
              </a:buClr>
              <a:buSzPts val="2800"/>
              <a:buNone/>
              <a:defRPr>
                <a:solidFill>
                  <a:schemeClr val="lt1"/>
                </a:solidFill>
              </a:defRPr>
            </a:lvl2pPr>
            <a:lvl3pPr lvl="2" rtl="0" algn="ctr">
              <a:spcBef>
                <a:spcPts val="0"/>
              </a:spcBef>
              <a:spcAft>
                <a:spcPts val="0"/>
              </a:spcAft>
              <a:buClr>
                <a:schemeClr val="lt1"/>
              </a:buClr>
              <a:buSzPts val="2800"/>
              <a:buNone/>
              <a:defRPr>
                <a:solidFill>
                  <a:schemeClr val="lt1"/>
                </a:solidFill>
              </a:defRPr>
            </a:lvl3pPr>
            <a:lvl4pPr lvl="3" rtl="0" algn="ctr">
              <a:spcBef>
                <a:spcPts val="0"/>
              </a:spcBef>
              <a:spcAft>
                <a:spcPts val="0"/>
              </a:spcAft>
              <a:buClr>
                <a:schemeClr val="lt1"/>
              </a:buClr>
              <a:buSzPts val="2800"/>
              <a:buNone/>
              <a:defRPr>
                <a:solidFill>
                  <a:schemeClr val="lt1"/>
                </a:solidFill>
              </a:defRPr>
            </a:lvl4pPr>
            <a:lvl5pPr lvl="4" rtl="0" algn="ctr">
              <a:spcBef>
                <a:spcPts val="0"/>
              </a:spcBef>
              <a:spcAft>
                <a:spcPts val="0"/>
              </a:spcAft>
              <a:buClr>
                <a:schemeClr val="lt1"/>
              </a:buClr>
              <a:buSzPts val="2800"/>
              <a:buNone/>
              <a:defRPr>
                <a:solidFill>
                  <a:schemeClr val="lt1"/>
                </a:solidFill>
              </a:defRPr>
            </a:lvl5pPr>
            <a:lvl6pPr lvl="5" rtl="0" algn="ctr">
              <a:spcBef>
                <a:spcPts val="0"/>
              </a:spcBef>
              <a:spcAft>
                <a:spcPts val="0"/>
              </a:spcAft>
              <a:buClr>
                <a:schemeClr val="lt1"/>
              </a:buClr>
              <a:buSzPts val="2800"/>
              <a:buNone/>
              <a:defRPr>
                <a:solidFill>
                  <a:schemeClr val="lt1"/>
                </a:solidFill>
              </a:defRPr>
            </a:lvl6pPr>
            <a:lvl7pPr lvl="6" rtl="0" algn="ctr">
              <a:spcBef>
                <a:spcPts val="0"/>
              </a:spcBef>
              <a:spcAft>
                <a:spcPts val="0"/>
              </a:spcAft>
              <a:buClr>
                <a:schemeClr val="lt1"/>
              </a:buClr>
              <a:buSzPts val="2800"/>
              <a:buNone/>
              <a:defRPr>
                <a:solidFill>
                  <a:schemeClr val="lt1"/>
                </a:solidFill>
              </a:defRPr>
            </a:lvl7pPr>
            <a:lvl8pPr lvl="7" rtl="0" algn="ctr">
              <a:spcBef>
                <a:spcPts val="0"/>
              </a:spcBef>
              <a:spcAft>
                <a:spcPts val="0"/>
              </a:spcAft>
              <a:buClr>
                <a:schemeClr val="lt1"/>
              </a:buClr>
              <a:buSzPts val="2800"/>
              <a:buNone/>
              <a:defRPr>
                <a:solidFill>
                  <a:schemeClr val="lt1"/>
                </a:solidFill>
              </a:defRPr>
            </a:lvl8pPr>
            <a:lvl9pPr lvl="8" rtl="0" algn="ctr">
              <a:spcBef>
                <a:spcPts val="0"/>
              </a:spcBef>
              <a:spcAft>
                <a:spcPts val="0"/>
              </a:spcAft>
              <a:buClr>
                <a:schemeClr val="lt1"/>
              </a:buClr>
              <a:buSzPts val="2800"/>
              <a:buNone/>
              <a:defRPr>
                <a:solidFill>
                  <a:schemeClr val="lt1"/>
                </a:solidFill>
              </a:defRPr>
            </a:lvl9pPr>
          </a:lstStyle>
          <a:p/>
        </p:txBody>
      </p:sp>
      <p:sp>
        <p:nvSpPr>
          <p:cNvPr id="143" name="Google Shape;143;p42"/>
          <p:cNvSpPr txBox="1"/>
          <p:nvPr>
            <p:ph idx="1" type="body"/>
          </p:nvPr>
        </p:nvSpPr>
        <p:spPr>
          <a:xfrm>
            <a:off x="813750" y="1520350"/>
            <a:ext cx="75165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id="144" name="Google Shape;144;p42"/>
          <p:cNvPicPr preferRelativeResize="0"/>
          <p:nvPr/>
        </p:nvPicPr>
        <p:blipFill>
          <a:blip r:embed="rId3">
            <a:alphaModFix/>
          </a:blip>
          <a:stretch>
            <a:fillRect/>
          </a:stretch>
        </p:blipFill>
        <p:spPr>
          <a:xfrm>
            <a:off x="7902613" y="4862507"/>
            <a:ext cx="2486174" cy="15025"/>
          </a:xfrm>
          <a:prstGeom prst="rect">
            <a:avLst/>
          </a:prstGeom>
          <a:noFill/>
          <a:ln>
            <a:noFill/>
          </a:ln>
        </p:spPr>
      </p:pic>
      <p:pic>
        <p:nvPicPr>
          <p:cNvPr id="145" name="Google Shape;145;p42"/>
          <p:cNvPicPr preferRelativeResize="0"/>
          <p:nvPr/>
        </p:nvPicPr>
        <p:blipFill>
          <a:blip r:embed="rId4">
            <a:alphaModFix/>
          </a:blip>
          <a:stretch>
            <a:fillRect/>
          </a:stretch>
        </p:blipFill>
        <p:spPr>
          <a:xfrm>
            <a:off x="8328225" y="4915274"/>
            <a:ext cx="657597" cy="16955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 Third Arc Gradient">
  <p:cSld name="TITLE_AND_BODY_1_1_1">
    <p:spTree>
      <p:nvGrpSpPr>
        <p:cNvPr id="146" name="Shape 146"/>
        <p:cNvGrpSpPr/>
        <p:nvPr/>
      </p:nvGrpSpPr>
      <p:grpSpPr>
        <a:xfrm>
          <a:off x="0" y="0"/>
          <a:ext cx="0" cy="0"/>
          <a:chOff x="0" y="0"/>
          <a:chExt cx="0" cy="0"/>
        </a:xfrm>
      </p:grpSpPr>
      <p:pic>
        <p:nvPicPr>
          <p:cNvPr id="147" name="Google Shape;147;p43"/>
          <p:cNvPicPr preferRelativeResize="0"/>
          <p:nvPr/>
        </p:nvPicPr>
        <p:blipFill>
          <a:blip r:embed="rId2">
            <a:alphaModFix/>
          </a:blip>
          <a:stretch>
            <a:fillRect/>
          </a:stretch>
        </p:blipFill>
        <p:spPr>
          <a:xfrm>
            <a:off x="0" y="0"/>
            <a:ext cx="9144000" cy="5143500"/>
          </a:xfrm>
          <a:prstGeom prst="rect">
            <a:avLst/>
          </a:prstGeom>
          <a:noFill/>
          <a:ln>
            <a:noFill/>
          </a:ln>
        </p:spPr>
      </p:pic>
      <p:sp>
        <p:nvSpPr>
          <p:cNvPr id="148" name="Google Shape;148;p43"/>
          <p:cNvSpPr txBox="1"/>
          <p:nvPr>
            <p:ph type="title"/>
          </p:nvPr>
        </p:nvSpPr>
        <p:spPr>
          <a:xfrm>
            <a:off x="626550" y="487475"/>
            <a:ext cx="7890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600"/>
              <a:buFont typeface="Poppins"/>
              <a:buNone/>
              <a:defRPr b="1">
                <a:solidFill>
                  <a:schemeClr val="lt1"/>
                </a:solidFill>
                <a:latin typeface="Poppins"/>
                <a:ea typeface="Poppins"/>
                <a:cs typeface="Poppins"/>
                <a:sym typeface="Poppins"/>
              </a:defRPr>
            </a:lvl1pPr>
            <a:lvl2pPr lvl="1" rtl="0" algn="ctr">
              <a:spcBef>
                <a:spcPts val="0"/>
              </a:spcBef>
              <a:spcAft>
                <a:spcPts val="0"/>
              </a:spcAft>
              <a:buClr>
                <a:schemeClr val="lt1"/>
              </a:buClr>
              <a:buSzPts val="2800"/>
              <a:buNone/>
              <a:defRPr>
                <a:solidFill>
                  <a:schemeClr val="lt1"/>
                </a:solidFill>
              </a:defRPr>
            </a:lvl2pPr>
            <a:lvl3pPr lvl="2" rtl="0" algn="ctr">
              <a:spcBef>
                <a:spcPts val="0"/>
              </a:spcBef>
              <a:spcAft>
                <a:spcPts val="0"/>
              </a:spcAft>
              <a:buClr>
                <a:schemeClr val="lt1"/>
              </a:buClr>
              <a:buSzPts val="2800"/>
              <a:buNone/>
              <a:defRPr>
                <a:solidFill>
                  <a:schemeClr val="lt1"/>
                </a:solidFill>
              </a:defRPr>
            </a:lvl3pPr>
            <a:lvl4pPr lvl="3" rtl="0" algn="ctr">
              <a:spcBef>
                <a:spcPts val="0"/>
              </a:spcBef>
              <a:spcAft>
                <a:spcPts val="0"/>
              </a:spcAft>
              <a:buClr>
                <a:schemeClr val="lt1"/>
              </a:buClr>
              <a:buSzPts val="2800"/>
              <a:buNone/>
              <a:defRPr>
                <a:solidFill>
                  <a:schemeClr val="lt1"/>
                </a:solidFill>
              </a:defRPr>
            </a:lvl4pPr>
            <a:lvl5pPr lvl="4" rtl="0" algn="ctr">
              <a:spcBef>
                <a:spcPts val="0"/>
              </a:spcBef>
              <a:spcAft>
                <a:spcPts val="0"/>
              </a:spcAft>
              <a:buClr>
                <a:schemeClr val="lt1"/>
              </a:buClr>
              <a:buSzPts val="2800"/>
              <a:buNone/>
              <a:defRPr>
                <a:solidFill>
                  <a:schemeClr val="lt1"/>
                </a:solidFill>
              </a:defRPr>
            </a:lvl5pPr>
            <a:lvl6pPr lvl="5" rtl="0" algn="ctr">
              <a:spcBef>
                <a:spcPts val="0"/>
              </a:spcBef>
              <a:spcAft>
                <a:spcPts val="0"/>
              </a:spcAft>
              <a:buClr>
                <a:schemeClr val="lt1"/>
              </a:buClr>
              <a:buSzPts val="2800"/>
              <a:buNone/>
              <a:defRPr>
                <a:solidFill>
                  <a:schemeClr val="lt1"/>
                </a:solidFill>
              </a:defRPr>
            </a:lvl6pPr>
            <a:lvl7pPr lvl="6" rtl="0" algn="ctr">
              <a:spcBef>
                <a:spcPts val="0"/>
              </a:spcBef>
              <a:spcAft>
                <a:spcPts val="0"/>
              </a:spcAft>
              <a:buClr>
                <a:schemeClr val="lt1"/>
              </a:buClr>
              <a:buSzPts val="2800"/>
              <a:buNone/>
              <a:defRPr>
                <a:solidFill>
                  <a:schemeClr val="lt1"/>
                </a:solidFill>
              </a:defRPr>
            </a:lvl7pPr>
            <a:lvl8pPr lvl="7" rtl="0" algn="ctr">
              <a:spcBef>
                <a:spcPts val="0"/>
              </a:spcBef>
              <a:spcAft>
                <a:spcPts val="0"/>
              </a:spcAft>
              <a:buClr>
                <a:schemeClr val="lt1"/>
              </a:buClr>
              <a:buSzPts val="2800"/>
              <a:buNone/>
              <a:defRPr>
                <a:solidFill>
                  <a:schemeClr val="lt1"/>
                </a:solidFill>
              </a:defRPr>
            </a:lvl8pPr>
            <a:lvl9pPr lvl="8" rtl="0" algn="ctr">
              <a:spcBef>
                <a:spcPts val="0"/>
              </a:spcBef>
              <a:spcAft>
                <a:spcPts val="0"/>
              </a:spcAft>
              <a:buClr>
                <a:schemeClr val="lt1"/>
              </a:buClr>
              <a:buSzPts val="2800"/>
              <a:buNone/>
              <a:defRPr>
                <a:solidFill>
                  <a:schemeClr val="lt1"/>
                </a:solidFill>
              </a:defRPr>
            </a:lvl9pPr>
          </a:lstStyle>
          <a:p/>
        </p:txBody>
      </p:sp>
      <p:pic>
        <p:nvPicPr>
          <p:cNvPr id="149" name="Google Shape;149;p43"/>
          <p:cNvPicPr preferRelativeResize="0"/>
          <p:nvPr/>
        </p:nvPicPr>
        <p:blipFill>
          <a:blip r:embed="rId3">
            <a:alphaModFix/>
          </a:blip>
          <a:stretch>
            <a:fillRect/>
          </a:stretch>
        </p:blipFill>
        <p:spPr>
          <a:xfrm>
            <a:off x="7902613" y="4862507"/>
            <a:ext cx="2486174" cy="15025"/>
          </a:xfrm>
          <a:prstGeom prst="rect">
            <a:avLst/>
          </a:prstGeom>
          <a:noFill/>
          <a:ln>
            <a:noFill/>
          </a:ln>
        </p:spPr>
      </p:pic>
      <p:pic>
        <p:nvPicPr>
          <p:cNvPr id="150" name="Google Shape;150;p43"/>
          <p:cNvPicPr preferRelativeResize="0"/>
          <p:nvPr/>
        </p:nvPicPr>
        <p:blipFill>
          <a:blip r:embed="rId4">
            <a:alphaModFix/>
          </a:blip>
          <a:stretch>
            <a:fillRect/>
          </a:stretch>
        </p:blipFill>
        <p:spPr>
          <a:xfrm>
            <a:off x="8328225" y="4915274"/>
            <a:ext cx="657597" cy="16955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kinny Arc Down">
  <p:cSld name="CUSTOM_13">
    <p:spTree>
      <p:nvGrpSpPr>
        <p:cNvPr id="151" name="Shape 151"/>
        <p:cNvGrpSpPr/>
        <p:nvPr/>
      </p:nvGrpSpPr>
      <p:grpSpPr>
        <a:xfrm>
          <a:off x="0" y="0"/>
          <a:ext cx="0" cy="0"/>
          <a:chOff x="0" y="0"/>
          <a:chExt cx="0" cy="0"/>
        </a:xfrm>
      </p:grpSpPr>
      <p:pic>
        <p:nvPicPr>
          <p:cNvPr id="152" name="Google Shape;152;p44"/>
          <p:cNvPicPr preferRelativeResize="0"/>
          <p:nvPr/>
        </p:nvPicPr>
        <p:blipFill rotWithShape="1">
          <a:blip r:embed="rId2">
            <a:alphaModFix/>
          </a:blip>
          <a:srcRect b="59563" l="0" r="0" t="17032"/>
          <a:stretch/>
        </p:blipFill>
        <p:spPr>
          <a:xfrm>
            <a:off x="0" y="1"/>
            <a:ext cx="9144000" cy="1203800"/>
          </a:xfrm>
          <a:prstGeom prst="rect">
            <a:avLst/>
          </a:prstGeom>
          <a:noFill/>
          <a:ln>
            <a:noFill/>
          </a:ln>
        </p:spPr>
      </p:pic>
      <p:pic>
        <p:nvPicPr>
          <p:cNvPr id="153" name="Google Shape;153;p44"/>
          <p:cNvPicPr preferRelativeResize="0"/>
          <p:nvPr/>
        </p:nvPicPr>
        <p:blipFill>
          <a:blip r:embed="rId3">
            <a:alphaModFix/>
          </a:blip>
          <a:stretch>
            <a:fillRect/>
          </a:stretch>
        </p:blipFill>
        <p:spPr>
          <a:xfrm>
            <a:off x="7902613" y="4862507"/>
            <a:ext cx="2486174" cy="15025"/>
          </a:xfrm>
          <a:prstGeom prst="rect">
            <a:avLst/>
          </a:prstGeom>
          <a:noFill/>
          <a:ln>
            <a:noFill/>
          </a:ln>
        </p:spPr>
      </p:pic>
      <p:pic>
        <p:nvPicPr>
          <p:cNvPr id="154" name="Google Shape;154;p44"/>
          <p:cNvPicPr preferRelativeResize="0"/>
          <p:nvPr/>
        </p:nvPicPr>
        <p:blipFill>
          <a:blip r:embed="rId4">
            <a:alphaModFix/>
          </a:blip>
          <a:stretch>
            <a:fillRect/>
          </a:stretch>
        </p:blipFill>
        <p:spPr>
          <a:xfrm>
            <a:off x="8328225" y="4915274"/>
            <a:ext cx="657597" cy="169550"/>
          </a:xfrm>
          <a:prstGeom prst="rect">
            <a:avLst/>
          </a:prstGeom>
          <a:noFill/>
          <a:ln>
            <a:noFill/>
          </a:ln>
        </p:spPr>
      </p:pic>
      <p:sp>
        <p:nvSpPr>
          <p:cNvPr id="155" name="Google Shape;155;p44"/>
          <p:cNvSpPr txBox="1"/>
          <p:nvPr>
            <p:ph type="title"/>
          </p:nvPr>
        </p:nvSpPr>
        <p:spPr>
          <a:xfrm>
            <a:off x="626550" y="162100"/>
            <a:ext cx="7890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600"/>
              <a:buFont typeface="Poppins"/>
              <a:buNone/>
              <a:defRPr b="1">
                <a:solidFill>
                  <a:schemeClr val="lt1"/>
                </a:solidFill>
                <a:latin typeface="Poppins"/>
                <a:ea typeface="Poppins"/>
                <a:cs typeface="Poppins"/>
                <a:sym typeface="Poppins"/>
              </a:defRPr>
            </a:lvl1pPr>
            <a:lvl2pPr lvl="1" rtl="0" algn="ctr">
              <a:spcBef>
                <a:spcPts val="0"/>
              </a:spcBef>
              <a:spcAft>
                <a:spcPts val="0"/>
              </a:spcAft>
              <a:buClr>
                <a:schemeClr val="lt1"/>
              </a:buClr>
              <a:buSzPts val="2800"/>
              <a:buNone/>
              <a:defRPr>
                <a:solidFill>
                  <a:schemeClr val="lt1"/>
                </a:solidFill>
              </a:defRPr>
            </a:lvl2pPr>
            <a:lvl3pPr lvl="2" rtl="0" algn="ctr">
              <a:spcBef>
                <a:spcPts val="0"/>
              </a:spcBef>
              <a:spcAft>
                <a:spcPts val="0"/>
              </a:spcAft>
              <a:buClr>
                <a:schemeClr val="lt1"/>
              </a:buClr>
              <a:buSzPts val="2800"/>
              <a:buNone/>
              <a:defRPr>
                <a:solidFill>
                  <a:schemeClr val="lt1"/>
                </a:solidFill>
              </a:defRPr>
            </a:lvl3pPr>
            <a:lvl4pPr lvl="3" rtl="0" algn="ctr">
              <a:spcBef>
                <a:spcPts val="0"/>
              </a:spcBef>
              <a:spcAft>
                <a:spcPts val="0"/>
              </a:spcAft>
              <a:buClr>
                <a:schemeClr val="lt1"/>
              </a:buClr>
              <a:buSzPts val="2800"/>
              <a:buNone/>
              <a:defRPr>
                <a:solidFill>
                  <a:schemeClr val="lt1"/>
                </a:solidFill>
              </a:defRPr>
            </a:lvl4pPr>
            <a:lvl5pPr lvl="4" rtl="0" algn="ctr">
              <a:spcBef>
                <a:spcPts val="0"/>
              </a:spcBef>
              <a:spcAft>
                <a:spcPts val="0"/>
              </a:spcAft>
              <a:buClr>
                <a:schemeClr val="lt1"/>
              </a:buClr>
              <a:buSzPts val="2800"/>
              <a:buNone/>
              <a:defRPr>
                <a:solidFill>
                  <a:schemeClr val="lt1"/>
                </a:solidFill>
              </a:defRPr>
            </a:lvl5pPr>
            <a:lvl6pPr lvl="5" rtl="0" algn="ctr">
              <a:spcBef>
                <a:spcPts val="0"/>
              </a:spcBef>
              <a:spcAft>
                <a:spcPts val="0"/>
              </a:spcAft>
              <a:buClr>
                <a:schemeClr val="lt1"/>
              </a:buClr>
              <a:buSzPts val="2800"/>
              <a:buNone/>
              <a:defRPr>
                <a:solidFill>
                  <a:schemeClr val="lt1"/>
                </a:solidFill>
              </a:defRPr>
            </a:lvl6pPr>
            <a:lvl7pPr lvl="6" rtl="0" algn="ctr">
              <a:spcBef>
                <a:spcPts val="0"/>
              </a:spcBef>
              <a:spcAft>
                <a:spcPts val="0"/>
              </a:spcAft>
              <a:buClr>
                <a:schemeClr val="lt1"/>
              </a:buClr>
              <a:buSzPts val="2800"/>
              <a:buNone/>
              <a:defRPr>
                <a:solidFill>
                  <a:schemeClr val="lt1"/>
                </a:solidFill>
              </a:defRPr>
            </a:lvl7pPr>
            <a:lvl8pPr lvl="7" rtl="0" algn="ctr">
              <a:spcBef>
                <a:spcPts val="0"/>
              </a:spcBef>
              <a:spcAft>
                <a:spcPts val="0"/>
              </a:spcAft>
              <a:buClr>
                <a:schemeClr val="lt1"/>
              </a:buClr>
              <a:buSzPts val="2800"/>
              <a:buNone/>
              <a:defRPr>
                <a:solidFill>
                  <a:schemeClr val="lt1"/>
                </a:solidFill>
              </a:defRPr>
            </a:lvl8pPr>
            <a:lvl9pPr lvl="8" rtl="0" algn="ctr">
              <a:spcBef>
                <a:spcPts val="0"/>
              </a:spcBef>
              <a:spcAft>
                <a:spcPts val="0"/>
              </a:spcAft>
              <a:buClr>
                <a:schemeClr val="lt1"/>
              </a:buClr>
              <a:buSzPts val="2800"/>
              <a:buNone/>
              <a:defRPr>
                <a:solidFill>
                  <a:schemeClr val="lt1"/>
                </a:solidFill>
              </a:defRPr>
            </a:lvl9pPr>
          </a:lstStyle>
          <a:p/>
        </p:txBody>
      </p:sp>
      <p:sp>
        <p:nvSpPr>
          <p:cNvPr id="156" name="Google Shape;156;p44"/>
          <p:cNvSpPr txBox="1"/>
          <p:nvPr>
            <p:ph idx="1" type="body"/>
          </p:nvPr>
        </p:nvSpPr>
        <p:spPr>
          <a:xfrm>
            <a:off x="813750" y="1203800"/>
            <a:ext cx="75165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kinny Arc Up">
  <p:cSld name="CUSTOM_14">
    <p:spTree>
      <p:nvGrpSpPr>
        <p:cNvPr id="157" name="Shape 157"/>
        <p:cNvGrpSpPr/>
        <p:nvPr/>
      </p:nvGrpSpPr>
      <p:grpSpPr>
        <a:xfrm>
          <a:off x="0" y="0"/>
          <a:ext cx="0" cy="0"/>
          <a:chOff x="0" y="0"/>
          <a:chExt cx="0" cy="0"/>
        </a:xfrm>
      </p:grpSpPr>
      <p:pic>
        <p:nvPicPr>
          <p:cNvPr id="158" name="Google Shape;158;p45"/>
          <p:cNvPicPr preferRelativeResize="0"/>
          <p:nvPr/>
        </p:nvPicPr>
        <p:blipFill rotWithShape="1">
          <a:blip r:embed="rId2">
            <a:alphaModFix/>
          </a:blip>
          <a:srcRect b="9851" l="0" r="0" t="19221"/>
          <a:stretch/>
        </p:blipFill>
        <p:spPr>
          <a:xfrm>
            <a:off x="0" y="0"/>
            <a:ext cx="9144000" cy="1033575"/>
          </a:xfrm>
          <a:prstGeom prst="rect">
            <a:avLst/>
          </a:prstGeom>
          <a:noFill/>
          <a:ln>
            <a:noFill/>
          </a:ln>
        </p:spPr>
      </p:pic>
      <p:pic>
        <p:nvPicPr>
          <p:cNvPr id="159" name="Google Shape;159;p45"/>
          <p:cNvPicPr preferRelativeResize="0"/>
          <p:nvPr/>
        </p:nvPicPr>
        <p:blipFill>
          <a:blip r:embed="rId3">
            <a:alphaModFix/>
          </a:blip>
          <a:stretch>
            <a:fillRect/>
          </a:stretch>
        </p:blipFill>
        <p:spPr>
          <a:xfrm>
            <a:off x="7902613" y="4862507"/>
            <a:ext cx="2486174" cy="15025"/>
          </a:xfrm>
          <a:prstGeom prst="rect">
            <a:avLst/>
          </a:prstGeom>
          <a:noFill/>
          <a:ln>
            <a:noFill/>
          </a:ln>
        </p:spPr>
      </p:pic>
      <p:pic>
        <p:nvPicPr>
          <p:cNvPr id="160" name="Google Shape;160;p45"/>
          <p:cNvPicPr preferRelativeResize="0"/>
          <p:nvPr/>
        </p:nvPicPr>
        <p:blipFill>
          <a:blip r:embed="rId4">
            <a:alphaModFix/>
          </a:blip>
          <a:stretch>
            <a:fillRect/>
          </a:stretch>
        </p:blipFill>
        <p:spPr>
          <a:xfrm>
            <a:off x="8328225" y="4915274"/>
            <a:ext cx="657597" cy="169550"/>
          </a:xfrm>
          <a:prstGeom prst="rect">
            <a:avLst/>
          </a:prstGeom>
          <a:noFill/>
          <a:ln>
            <a:noFill/>
          </a:ln>
        </p:spPr>
      </p:pic>
      <p:sp>
        <p:nvSpPr>
          <p:cNvPr id="161" name="Google Shape;161;p45"/>
          <p:cNvSpPr txBox="1"/>
          <p:nvPr>
            <p:ph type="title"/>
          </p:nvPr>
        </p:nvSpPr>
        <p:spPr>
          <a:xfrm>
            <a:off x="626550" y="162100"/>
            <a:ext cx="7890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600"/>
              <a:buFont typeface="Poppins"/>
              <a:buNone/>
              <a:defRPr b="1">
                <a:solidFill>
                  <a:schemeClr val="lt1"/>
                </a:solidFill>
                <a:latin typeface="Poppins"/>
                <a:ea typeface="Poppins"/>
                <a:cs typeface="Poppins"/>
                <a:sym typeface="Poppins"/>
              </a:defRPr>
            </a:lvl1pPr>
            <a:lvl2pPr lvl="1" rtl="0" algn="ctr">
              <a:spcBef>
                <a:spcPts val="0"/>
              </a:spcBef>
              <a:spcAft>
                <a:spcPts val="0"/>
              </a:spcAft>
              <a:buClr>
                <a:schemeClr val="lt1"/>
              </a:buClr>
              <a:buSzPts val="2800"/>
              <a:buNone/>
              <a:defRPr>
                <a:solidFill>
                  <a:schemeClr val="lt1"/>
                </a:solidFill>
              </a:defRPr>
            </a:lvl2pPr>
            <a:lvl3pPr lvl="2" rtl="0" algn="ctr">
              <a:spcBef>
                <a:spcPts val="0"/>
              </a:spcBef>
              <a:spcAft>
                <a:spcPts val="0"/>
              </a:spcAft>
              <a:buClr>
                <a:schemeClr val="lt1"/>
              </a:buClr>
              <a:buSzPts val="2800"/>
              <a:buNone/>
              <a:defRPr>
                <a:solidFill>
                  <a:schemeClr val="lt1"/>
                </a:solidFill>
              </a:defRPr>
            </a:lvl3pPr>
            <a:lvl4pPr lvl="3" rtl="0" algn="ctr">
              <a:spcBef>
                <a:spcPts val="0"/>
              </a:spcBef>
              <a:spcAft>
                <a:spcPts val="0"/>
              </a:spcAft>
              <a:buClr>
                <a:schemeClr val="lt1"/>
              </a:buClr>
              <a:buSzPts val="2800"/>
              <a:buNone/>
              <a:defRPr>
                <a:solidFill>
                  <a:schemeClr val="lt1"/>
                </a:solidFill>
              </a:defRPr>
            </a:lvl4pPr>
            <a:lvl5pPr lvl="4" rtl="0" algn="ctr">
              <a:spcBef>
                <a:spcPts val="0"/>
              </a:spcBef>
              <a:spcAft>
                <a:spcPts val="0"/>
              </a:spcAft>
              <a:buClr>
                <a:schemeClr val="lt1"/>
              </a:buClr>
              <a:buSzPts val="2800"/>
              <a:buNone/>
              <a:defRPr>
                <a:solidFill>
                  <a:schemeClr val="lt1"/>
                </a:solidFill>
              </a:defRPr>
            </a:lvl5pPr>
            <a:lvl6pPr lvl="5" rtl="0" algn="ctr">
              <a:spcBef>
                <a:spcPts val="0"/>
              </a:spcBef>
              <a:spcAft>
                <a:spcPts val="0"/>
              </a:spcAft>
              <a:buClr>
                <a:schemeClr val="lt1"/>
              </a:buClr>
              <a:buSzPts val="2800"/>
              <a:buNone/>
              <a:defRPr>
                <a:solidFill>
                  <a:schemeClr val="lt1"/>
                </a:solidFill>
              </a:defRPr>
            </a:lvl6pPr>
            <a:lvl7pPr lvl="6" rtl="0" algn="ctr">
              <a:spcBef>
                <a:spcPts val="0"/>
              </a:spcBef>
              <a:spcAft>
                <a:spcPts val="0"/>
              </a:spcAft>
              <a:buClr>
                <a:schemeClr val="lt1"/>
              </a:buClr>
              <a:buSzPts val="2800"/>
              <a:buNone/>
              <a:defRPr>
                <a:solidFill>
                  <a:schemeClr val="lt1"/>
                </a:solidFill>
              </a:defRPr>
            </a:lvl7pPr>
            <a:lvl8pPr lvl="7" rtl="0" algn="ctr">
              <a:spcBef>
                <a:spcPts val="0"/>
              </a:spcBef>
              <a:spcAft>
                <a:spcPts val="0"/>
              </a:spcAft>
              <a:buClr>
                <a:schemeClr val="lt1"/>
              </a:buClr>
              <a:buSzPts val="2800"/>
              <a:buNone/>
              <a:defRPr>
                <a:solidFill>
                  <a:schemeClr val="lt1"/>
                </a:solidFill>
              </a:defRPr>
            </a:lvl8pPr>
            <a:lvl9pPr lvl="8" rtl="0" algn="ctr">
              <a:spcBef>
                <a:spcPts val="0"/>
              </a:spcBef>
              <a:spcAft>
                <a:spcPts val="0"/>
              </a:spcAft>
              <a:buClr>
                <a:schemeClr val="lt1"/>
              </a:buClr>
              <a:buSzPts val="2800"/>
              <a:buNone/>
              <a:defRPr>
                <a:solidFill>
                  <a:schemeClr val="lt1"/>
                </a:solidFill>
              </a:defRPr>
            </a:lvl9pPr>
          </a:lstStyle>
          <a:p/>
        </p:txBody>
      </p:sp>
      <p:sp>
        <p:nvSpPr>
          <p:cNvPr id="162" name="Google Shape;162;p45"/>
          <p:cNvSpPr txBox="1"/>
          <p:nvPr>
            <p:ph idx="1" type="body"/>
          </p:nvPr>
        </p:nvSpPr>
        <p:spPr>
          <a:xfrm>
            <a:off x="813750" y="1169925"/>
            <a:ext cx="75165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Half Gradient w/ Image" type="twoColTx">
  <p:cSld name="TITLE_AND_TWO_COLUMNS">
    <p:bg>
      <p:bgPr>
        <a:blipFill>
          <a:blip r:embed="rId2">
            <a:alphaModFix/>
          </a:blip>
          <a:stretch>
            <a:fillRect/>
          </a:stretch>
        </a:blipFill>
      </p:bgPr>
    </p:bg>
    <p:spTree>
      <p:nvGrpSpPr>
        <p:cNvPr id="163" name="Shape 163"/>
        <p:cNvGrpSpPr/>
        <p:nvPr/>
      </p:nvGrpSpPr>
      <p:grpSpPr>
        <a:xfrm>
          <a:off x="0" y="0"/>
          <a:ext cx="0" cy="0"/>
          <a:chOff x="0" y="0"/>
          <a:chExt cx="0" cy="0"/>
        </a:xfrm>
      </p:grpSpPr>
      <p:pic>
        <p:nvPicPr>
          <p:cNvPr id="164" name="Google Shape;164;p46"/>
          <p:cNvPicPr preferRelativeResize="0"/>
          <p:nvPr/>
        </p:nvPicPr>
        <p:blipFill>
          <a:blip r:embed="rId3">
            <a:alphaModFix/>
          </a:blip>
          <a:stretch>
            <a:fillRect/>
          </a:stretch>
        </p:blipFill>
        <p:spPr>
          <a:xfrm>
            <a:off x="0" y="0"/>
            <a:ext cx="4872038" cy="5143500"/>
          </a:xfrm>
          <a:prstGeom prst="rect">
            <a:avLst/>
          </a:prstGeom>
          <a:noFill/>
          <a:ln>
            <a:noFill/>
          </a:ln>
        </p:spPr>
      </p:pic>
      <p:sp>
        <p:nvSpPr>
          <p:cNvPr id="165" name="Google Shape;165;p46"/>
          <p:cNvSpPr txBox="1"/>
          <p:nvPr>
            <p:ph idx="1" type="body"/>
          </p:nvPr>
        </p:nvSpPr>
        <p:spPr>
          <a:xfrm>
            <a:off x="339800" y="1414250"/>
            <a:ext cx="36921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1"/>
              </a:buClr>
              <a:buSzPts val="1400"/>
              <a:buChar char="●"/>
              <a:defRPr sz="14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
        <p:nvSpPr>
          <p:cNvPr id="166" name="Google Shape;166;p46"/>
          <p:cNvSpPr txBox="1"/>
          <p:nvPr>
            <p:ph type="title"/>
          </p:nvPr>
        </p:nvSpPr>
        <p:spPr>
          <a:xfrm>
            <a:off x="339800" y="423825"/>
            <a:ext cx="3657300" cy="10182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2600"/>
              <a:buNone/>
              <a:defRPr>
                <a:solidFill>
                  <a:schemeClr val="lt1"/>
                </a:solidFill>
              </a:defRPr>
            </a:lvl1pPr>
            <a:lvl2pPr lvl="1" rtl="0">
              <a:spcBef>
                <a:spcPts val="0"/>
              </a:spcBef>
              <a:spcAft>
                <a:spcPts val="0"/>
              </a:spcAft>
              <a:buClr>
                <a:schemeClr val="lt1"/>
              </a:buClr>
              <a:buSzPts val="2200"/>
              <a:buNone/>
              <a:defRPr sz="2200">
                <a:solidFill>
                  <a:schemeClr val="lt1"/>
                </a:solidFill>
              </a:defRPr>
            </a:lvl2pPr>
            <a:lvl3pPr lvl="2" rtl="0">
              <a:spcBef>
                <a:spcPts val="0"/>
              </a:spcBef>
              <a:spcAft>
                <a:spcPts val="0"/>
              </a:spcAft>
              <a:buClr>
                <a:schemeClr val="lt1"/>
              </a:buClr>
              <a:buSzPts val="2200"/>
              <a:buNone/>
              <a:defRPr sz="2200">
                <a:solidFill>
                  <a:schemeClr val="lt1"/>
                </a:solidFill>
              </a:defRPr>
            </a:lvl3pPr>
            <a:lvl4pPr lvl="3" rtl="0">
              <a:spcBef>
                <a:spcPts val="0"/>
              </a:spcBef>
              <a:spcAft>
                <a:spcPts val="0"/>
              </a:spcAft>
              <a:buClr>
                <a:schemeClr val="lt1"/>
              </a:buClr>
              <a:buSzPts val="2200"/>
              <a:buNone/>
              <a:defRPr sz="2200">
                <a:solidFill>
                  <a:schemeClr val="lt1"/>
                </a:solidFill>
              </a:defRPr>
            </a:lvl4pPr>
            <a:lvl5pPr lvl="4" rtl="0">
              <a:spcBef>
                <a:spcPts val="0"/>
              </a:spcBef>
              <a:spcAft>
                <a:spcPts val="0"/>
              </a:spcAft>
              <a:buClr>
                <a:schemeClr val="lt1"/>
              </a:buClr>
              <a:buSzPts val="2200"/>
              <a:buNone/>
              <a:defRPr sz="2200">
                <a:solidFill>
                  <a:schemeClr val="lt1"/>
                </a:solidFill>
              </a:defRPr>
            </a:lvl5pPr>
            <a:lvl6pPr lvl="5" rtl="0">
              <a:spcBef>
                <a:spcPts val="0"/>
              </a:spcBef>
              <a:spcAft>
                <a:spcPts val="0"/>
              </a:spcAft>
              <a:buClr>
                <a:schemeClr val="lt1"/>
              </a:buClr>
              <a:buSzPts val="2200"/>
              <a:buNone/>
              <a:defRPr sz="2200">
                <a:solidFill>
                  <a:schemeClr val="lt1"/>
                </a:solidFill>
              </a:defRPr>
            </a:lvl6pPr>
            <a:lvl7pPr lvl="6" rtl="0">
              <a:spcBef>
                <a:spcPts val="0"/>
              </a:spcBef>
              <a:spcAft>
                <a:spcPts val="0"/>
              </a:spcAft>
              <a:buClr>
                <a:schemeClr val="lt1"/>
              </a:buClr>
              <a:buSzPts val="2200"/>
              <a:buNone/>
              <a:defRPr sz="2200">
                <a:solidFill>
                  <a:schemeClr val="lt1"/>
                </a:solidFill>
              </a:defRPr>
            </a:lvl7pPr>
            <a:lvl8pPr lvl="7" rtl="0">
              <a:spcBef>
                <a:spcPts val="0"/>
              </a:spcBef>
              <a:spcAft>
                <a:spcPts val="0"/>
              </a:spcAft>
              <a:buClr>
                <a:schemeClr val="lt1"/>
              </a:buClr>
              <a:buSzPts val="2200"/>
              <a:buNone/>
              <a:defRPr sz="2200">
                <a:solidFill>
                  <a:schemeClr val="lt1"/>
                </a:solidFill>
              </a:defRPr>
            </a:lvl8pPr>
            <a:lvl9pPr lvl="8" rtl="0">
              <a:spcBef>
                <a:spcPts val="0"/>
              </a:spcBef>
              <a:spcAft>
                <a:spcPts val="0"/>
              </a:spcAft>
              <a:buClr>
                <a:schemeClr val="lt1"/>
              </a:buClr>
              <a:buSzPts val="2200"/>
              <a:buNone/>
              <a:defRPr sz="2200">
                <a:solidFill>
                  <a:schemeClr val="lt1"/>
                </a:solidFill>
              </a:defRPr>
            </a:lvl9pPr>
          </a:lstStyle>
          <a:p/>
        </p:txBody>
      </p:sp>
      <p:pic>
        <p:nvPicPr>
          <p:cNvPr id="167" name="Google Shape;167;p46"/>
          <p:cNvPicPr preferRelativeResize="0"/>
          <p:nvPr/>
        </p:nvPicPr>
        <p:blipFill>
          <a:blip r:embed="rId4">
            <a:alphaModFix/>
          </a:blip>
          <a:stretch>
            <a:fillRect/>
          </a:stretch>
        </p:blipFill>
        <p:spPr>
          <a:xfrm>
            <a:off x="8744901" y="4742450"/>
            <a:ext cx="256652" cy="256652"/>
          </a:xfrm>
          <a:prstGeom prst="rect">
            <a:avLst/>
          </a:prstGeom>
          <a:noFill/>
          <a:ln>
            <a:noFill/>
          </a:ln>
          <a:effectLst>
            <a:outerShdw blurRad="57150" rotWithShape="0" algn="bl" dir="5400000" dist="19050">
              <a:srgbClr val="000000">
                <a:alpha val="50000"/>
              </a:srgbClr>
            </a:outerShdw>
          </a:effectLst>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Half Gradient w/ Image 1">
  <p:cSld name="TITLE_AND_TWO_COLUMNS_1">
    <p:bg>
      <p:bgPr>
        <a:blipFill>
          <a:blip r:embed="rId2">
            <a:alphaModFix/>
          </a:blip>
          <a:stretch>
            <a:fillRect/>
          </a:stretch>
        </a:blipFill>
      </p:bgPr>
    </p:bg>
    <p:spTree>
      <p:nvGrpSpPr>
        <p:cNvPr id="168" name="Shape 168"/>
        <p:cNvGrpSpPr/>
        <p:nvPr/>
      </p:nvGrpSpPr>
      <p:grpSpPr>
        <a:xfrm>
          <a:off x="0" y="0"/>
          <a:ext cx="0" cy="0"/>
          <a:chOff x="0" y="0"/>
          <a:chExt cx="0" cy="0"/>
        </a:xfrm>
      </p:grpSpPr>
      <p:pic>
        <p:nvPicPr>
          <p:cNvPr id="169" name="Google Shape;169;p47"/>
          <p:cNvPicPr preferRelativeResize="0"/>
          <p:nvPr/>
        </p:nvPicPr>
        <p:blipFill>
          <a:blip r:embed="rId3">
            <a:alphaModFix/>
          </a:blip>
          <a:stretch>
            <a:fillRect/>
          </a:stretch>
        </p:blipFill>
        <p:spPr>
          <a:xfrm>
            <a:off x="0" y="0"/>
            <a:ext cx="9144000" cy="5143500"/>
          </a:xfrm>
          <a:prstGeom prst="rect">
            <a:avLst/>
          </a:prstGeom>
          <a:noFill/>
          <a:ln>
            <a:noFill/>
          </a:ln>
        </p:spPr>
      </p:pic>
      <p:sp>
        <p:nvSpPr>
          <p:cNvPr id="170" name="Google Shape;170;p47"/>
          <p:cNvSpPr txBox="1"/>
          <p:nvPr>
            <p:ph idx="1" type="body"/>
          </p:nvPr>
        </p:nvSpPr>
        <p:spPr>
          <a:xfrm>
            <a:off x="5226550" y="1414250"/>
            <a:ext cx="36921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1"/>
              </a:buClr>
              <a:buSzPts val="1400"/>
              <a:buChar char="●"/>
              <a:defRPr sz="14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
        <p:nvSpPr>
          <p:cNvPr id="171" name="Google Shape;171;p47"/>
          <p:cNvSpPr txBox="1"/>
          <p:nvPr>
            <p:ph type="title"/>
          </p:nvPr>
        </p:nvSpPr>
        <p:spPr>
          <a:xfrm>
            <a:off x="5226550" y="423825"/>
            <a:ext cx="3657300" cy="10182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2600"/>
              <a:buNone/>
              <a:defRPr>
                <a:solidFill>
                  <a:schemeClr val="lt1"/>
                </a:solidFill>
              </a:defRPr>
            </a:lvl1pPr>
            <a:lvl2pPr lvl="1" rtl="0">
              <a:spcBef>
                <a:spcPts val="0"/>
              </a:spcBef>
              <a:spcAft>
                <a:spcPts val="0"/>
              </a:spcAft>
              <a:buClr>
                <a:schemeClr val="lt1"/>
              </a:buClr>
              <a:buSzPts val="2200"/>
              <a:buNone/>
              <a:defRPr sz="2200">
                <a:solidFill>
                  <a:schemeClr val="lt1"/>
                </a:solidFill>
              </a:defRPr>
            </a:lvl2pPr>
            <a:lvl3pPr lvl="2" rtl="0">
              <a:spcBef>
                <a:spcPts val="0"/>
              </a:spcBef>
              <a:spcAft>
                <a:spcPts val="0"/>
              </a:spcAft>
              <a:buClr>
                <a:schemeClr val="lt1"/>
              </a:buClr>
              <a:buSzPts val="2200"/>
              <a:buNone/>
              <a:defRPr sz="2200">
                <a:solidFill>
                  <a:schemeClr val="lt1"/>
                </a:solidFill>
              </a:defRPr>
            </a:lvl3pPr>
            <a:lvl4pPr lvl="3" rtl="0">
              <a:spcBef>
                <a:spcPts val="0"/>
              </a:spcBef>
              <a:spcAft>
                <a:spcPts val="0"/>
              </a:spcAft>
              <a:buClr>
                <a:schemeClr val="lt1"/>
              </a:buClr>
              <a:buSzPts val="2200"/>
              <a:buNone/>
              <a:defRPr sz="2200">
                <a:solidFill>
                  <a:schemeClr val="lt1"/>
                </a:solidFill>
              </a:defRPr>
            </a:lvl4pPr>
            <a:lvl5pPr lvl="4" rtl="0">
              <a:spcBef>
                <a:spcPts val="0"/>
              </a:spcBef>
              <a:spcAft>
                <a:spcPts val="0"/>
              </a:spcAft>
              <a:buClr>
                <a:schemeClr val="lt1"/>
              </a:buClr>
              <a:buSzPts val="2200"/>
              <a:buNone/>
              <a:defRPr sz="2200">
                <a:solidFill>
                  <a:schemeClr val="lt1"/>
                </a:solidFill>
              </a:defRPr>
            </a:lvl5pPr>
            <a:lvl6pPr lvl="5" rtl="0">
              <a:spcBef>
                <a:spcPts val="0"/>
              </a:spcBef>
              <a:spcAft>
                <a:spcPts val="0"/>
              </a:spcAft>
              <a:buClr>
                <a:schemeClr val="lt1"/>
              </a:buClr>
              <a:buSzPts val="2200"/>
              <a:buNone/>
              <a:defRPr sz="2200">
                <a:solidFill>
                  <a:schemeClr val="lt1"/>
                </a:solidFill>
              </a:defRPr>
            </a:lvl6pPr>
            <a:lvl7pPr lvl="6" rtl="0">
              <a:spcBef>
                <a:spcPts val="0"/>
              </a:spcBef>
              <a:spcAft>
                <a:spcPts val="0"/>
              </a:spcAft>
              <a:buClr>
                <a:schemeClr val="lt1"/>
              </a:buClr>
              <a:buSzPts val="2200"/>
              <a:buNone/>
              <a:defRPr sz="2200">
                <a:solidFill>
                  <a:schemeClr val="lt1"/>
                </a:solidFill>
              </a:defRPr>
            </a:lvl7pPr>
            <a:lvl8pPr lvl="7" rtl="0">
              <a:spcBef>
                <a:spcPts val="0"/>
              </a:spcBef>
              <a:spcAft>
                <a:spcPts val="0"/>
              </a:spcAft>
              <a:buClr>
                <a:schemeClr val="lt1"/>
              </a:buClr>
              <a:buSzPts val="2200"/>
              <a:buNone/>
              <a:defRPr sz="2200">
                <a:solidFill>
                  <a:schemeClr val="lt1"/>
                </a:solidFill>
              </a:defRPr>
            </a:lvl8pPr>
            <a:lvl9pPr lvl="8" rtl="0">
              <a:spcBef>
                <a:spcPts val="0"/>
              </a:spcBef>
              <a:spcAft>
                <a:spcPts val="0"/>
              </a:spcAft>
              <a:buClr>
                <a:schemeClr val="lt1"/>
              </a:buClr>
              <a:buSzPts val="2200"/>
              <a:buNone/>
              <a:defRPr sz="2200">
                <a:solidFill>
                  <a:schemeClr val="lt1"/>
                </a:solidFill>
              </a:defRPr>
            </a:lvl9pPr>
          </a:lstStyle>
          <a:p/>
        </p:txBody>
      </p:sp>
      <p:pic>
        <p:nvPicPr>
          <p:cNvPr id="172" name="Google Shape;172;p47"/>
          <p:cNvPicPr preferRelativeResize="0"/>
          <p:nvPr/>
        </p:nvPicPr>
        <p:blipFill>
          <a:blip r:embed="rId4">
            <a:alphaModFix/>
          </a:blip>
          <a:stretch>
            <a:fillRect/>
          </a:stretch>
        </p:blipFill>
        <p:spPr>
          <a:xfrm>
            <a:off x="8722376" y="4742450"/>
            <a:ext cx="256652" cy="256652"/>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ttom Footer White" type="titleOnly">
  <p:cSld name="TITLE_ONLY">
    <p:spTree>
      <p:nvGrpSpPr>
        <p:cNvPr id="173" name="Shape 173"/>
        <p:cNvGrpSpPr/>
        <p:nvPr/>
      </p:nvGrpSpPr>
      <p:grpSpPr>
        <a:xfrm>
          <a:off x="0" y="0"/>
          <a:ext cx="0" cy="0"/>
          <a:chOff x="0" y="0"/>
          <a:chExt cx="0" cy="0"/>
        </a:xfrm>
      </p:grpSpPr>
      <p:pic>
        <p:nvPicPr>
          <p:cNvPr id="174" name="Google Shape;174;p48"/>
          <p:cNvPicPr preferRelativeResize="0"/>
          <p:nvPr/>
        </p:nvPicPr>
        <p:blipFill>
          <a:blip r:embed="rId2">
            <a:alphaModFix/>
          </a:blip>
          <a:stretch>
            <a:fillRect/>
          </a:stretch>
        </p:blipFill>
        <p:spPr>
          <a:xfrm>
            <a:off x="0" y="0"/>
            <a:ext cx="9144000" cy="5143500"/>
          </a:xfrm>
          <a:prstGeom prst="rect">
            <a:avLst/>
          </a:prstGeom>
          <a:noFill/>
          <a:ln>
            <a:noFill/>
          </a:ln>
        </p:spPr>
      </p:pic>
      <p:sp>
        <p:nvSpPr>
          <p:cNvPr id="175" name="Google Shape;175;p48"/>
          <p:cNvSpPr txBox="1"/>
          <p:nvPr>
            <p:ph type="title"/>
          </p:nvPr>
        </p:nvSpPr>
        <p:spPr>
          <a:xfrm>
            <a:off x="462375" y="445025"/>
            <a:ext cx="8213100" cy="6561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600"/>
              <a:buFont typeface="Poppins"/>
              <a:buNone/>
              <a:defRPr b="1">
                <a:solidFill>
                  <a:schemeClr val="lt1"/>
                </a:solidFill>
                <a:latin typeface="Poppins"/>
                <a:ea typeface="Poppins"/>
                <a:cs typeface="Poppins"/>
                <a:sym typeface="Poppins"/>
              </a:defRPr>
            </a:lvl1pPr>
            <a:lvl2pPr lvl="1" rtl="0" algn="ctr">
              <a:spcBef>
                <a:spcPts val="0"/>
              </a:spcBef>
              <a:spcAft>
                <a:spcPts val="0"/>
              </a:spcAft>
              <a:buClr>
                <a:schemeClr val="lt1"/>
              </a:buClr>
              <a:buSzPts val="2800"/>
              <a:buNone/>
              <a:defRPr>
                <a:solidFill>
                  <a:schemeClr val="lt1"/>
                </a:solidFill>
              </a:defRPr>
            </a:lvl2pPr>
            <a:lvl3pPr lvl="2" rtl="0" algn="ctr">
              <a:spcBef>
                <a:spcPts val="0"/>
              </a:spcBef>
              <a:spcAft>
                <a:spcPts val="0"/>
              </a:spcAft>
              <a:buClr>
                <a:schemeClr val="lt1"/>
              </a:buClr>
              <a:buSzPts val="2800"/>
              <a:buNone/>
              <a:defRPr>
                <a:solidFill>
                  <a:schemeClr val="lt1"/>
                </a:solidFill>
              </a:defRPr>
            </a:lvl3pPr>
            <a:lvl4pPr lvl="3" rtl="0" algn="ctr">
              <a:spcBef>
                <a:spcPts val="0"/>
              </a:spcBef>
              <a:spcAft>
                <a:spcPts val="0"/>
              </a:spcAft>
              <a:buClr>
                <a:schemeClr val="lt1"/>
              </a:buClr>
              <a:buSzPts val="2800"/>
              <a:buNone/>
              <a:defRPr>
                <a:solidFill>
                  <a:schemeClr val="lt1"/>
                </a:solidFill>
              </a:defRPr>
            </a:lvl4pPr>
            <a:lvl5pPr lvl="4" rtl="0" algn="ctr">
              <a:spcBef>
                <a:spcPts val="0"/>
              </a:spcBef>
              <a:spcAft>
                <a:spcPts val="0"/>
              </a:spcAft>
              <a:buClr>
                <a:schemeClr val="lt1"/>
              </a:buClr>
              <a:buSzPts val="2800"/>
              <a:buNone/>
              <a:defRPr>
                <a:solidFill>
                  <a:schemeClr val="lt1"/>
                </a:solidFill>
              </a:defRPr>
            </a:lvl5pPr>
            <a:lvl6pPr lvl="5" rtl="0" algn="ctr">
              <a:spcBef>
                <a:spcPts val="0"/>
              </a:spcBef>
              <a:spcAft>
                <a:spcPts val="0"/>
              </a:spcAft>
              <a:buClr>
                <a:schemeClr val="lt1"/>
              </a:buClr>
              <a:buSzPts val="2800"/>
              <a:buNone/>
              <a:defRPr>
                <a:solidFill>
                  <a:schemeClr val="lt1"/>
                </a:solidFill>
              </a:defRPr>
            </a:lvl6pPr>
            <a:lvl7pPr lvl="6" rtl="0" algn="ctr">
              <a:spcBef>
                <a:spcPts val="0"/>
              </a:spcBef>
              <a:spcAft>
                <a:spcPts val="0"/>
              </a:spcAft>
              <a:buClr>
                <a:schemeClr val="lt1"/>
              </a:buClr>
              <a:buSzPts val="2800"/>
              <a:buNone/>
              <a:defRPr>
                <a:solidFill>
                  <a:schemeClr val="lt1"/>
                </a:solidFill>
              </a:defRPr>
            </a:lvl7pPr>
            <a:lvl8pPr lvl="7" rtl="0" algn="ctr">
              <a:spcBef>
                <a:spcPts val="0"/>
              </a:spcBef>
              <a:spcAft>
                <a:spcPts val="0"/>
              </a:spcAft>
              <a:buClr>
                <a:schemeClr val="lt1"/>
              </a:buClr>
              <a:buSzPts val="2800"/>
              <a:buNone/>
              <a:defRPr>
                <a:solidFill>
                  <a:schemeClr val="lt1"/>
                </a:solidFill>
              </a:defRPr>
            </a:lvl8pPr>
            <a:lvl9pPr lvl="8" rtl="0" algn="ctr">
              <a:spcBef>
                <a:spcPts val="0"/>
              </a:spcBef>
              <a:spcAft>
                <a:spcPts val="0"/>
              </a:spcAft>
              <a:buClr>
                <a:schemeClr val="lt1"/>
              </a:buClr>
              <a:buSzPts val="2800"/>
              <a:buNone/>
              <a:defRPr>
                <a:solidFill>
                  <a:schemeClr val="lt1"/>
                </a:solidFill>
              </a:defRPr>
            </a:lvl9pPr>
          </a:lstStyle>
          <a:p/>
        </p:txBody>
      </p:sp>
      <p:sp>
        <p:nvSpPr>
          <p:cNvPr id="176" name="Google Shape;176;p48"/>
          <p:cNvSpPr txBox="1"/>
          <p:nvPr>
            <p:ph idx="1" type="subTitle"/>
          </p:nvPr>
        </p:nvSpPr>
        <p:spPr>
          <a:xfrm>
            <a:off x="438000" y="1101125"/>
            <a:ext cx="8268000" cy="806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600"/>
              <a:buFont typeface="Poppins Light"/>
              <a:buNone/>
              <a:defRPr sz="1600">
                <a:solidFill>
                  <a:schemeClr val="lt1"/>
                </a:solidFill>
                <a:latin typeface="Poppins Light"/>
                <a:ea typeface="Poppins Light"/>
                <a:cs typeface="Poppins Light"/>
                <a:sym typeface="Poppins Light"/>
              </a:defRPr>
            </a:lvl1pPr>
            <a:lvl2pPr lvl="1" rtl="0" algn="ctr">
              <a:spcBef>
                <a:spcPts val="0"/>
              </a:spcBef>
              <a:spcAft>
                <a:spcPts val="0"/>
              </a:spcAft>
              <a:buClr>
                <a:schemeClr val="lt1"/>
              </a:buClr>
              <a:buSzPts val="1600"/>
              <a:buFont typeface="Poppins Light"/>
              <a:buNone/>
              <a:defRPr sz="1600">
                <a:solidFill>
                  <a:schemeClr val="lt1"/>
                </a:solidFill>
                <a:latin typeface="Poppins Light"/>
                <a:ea typeface="Poppins Light"/>
                <a:cs typeface="Poppins Light"/>
                <a:sym typeface="Poppins Light"/>
              </a:defRPr>
            </a:lvl2pPr>
            <a:lvl3pPr lvl="2" rtl="0" algn="ctr">
              <a:spcBef>
                <a:spcPts val="0"/>
              </a:spcBef>
              <a:spcAft>
                <a:spcPts val="0"/>
              </a:spcAft>
              <a:buClr>
                <a:schemeClr val="lt1"/>
              </a:buClr>
              <a:buSzPts val="1600"/>
              <a:buFont typeface="Poppins Light"/>
              <a:buNone/>
              <a:defRPr sz="1600">
                <a:solidFill>
                  <a:schemeClr val="lt1"/>
                </a:solidFill>
                <a:latin typeface="Poppins Light"/>
                <a:ea typeface="Poppins Light"/>
                <a:cs typeface="Poppins Light"/>
                <a:sym typeface="Poppins Light"/>
              </a:defRPr>
            </a:lvl3pPr>
            <a:lvl4pPr lvl="3" rtl="0" algn="ctr">
              <a:spcBef>
                <a:spcPts val="0"/>
              </a:spcBef>
              <a:spcAft>
                <a:spcPts val="0"/>
              </a:spcAft>
              <a:buClr>
                <a:schemeClr val="lt1"/>
              </a:buClr>
              <a:buSzPts val="1600"/>
              <a:buFont typeface="Poppins Light"/>
              <a:buNone/>
              <a:defRPr sz="1600">
                <a:solidFill>
                  <a:schemeClr val="lt1"/>
                </a:solidFill>
                <a:latin typeface="Poppins Light"/>
                <a:ea typeface="Poppins Light"/>
                <a:cs typeface="Poppins Light"/>
                <a:sym typeface="Poppins Light"/>
              </a:defRPr>
            </a:lvl4pPr>
            <a:lvl5pPr lvl="4" rtl="0" algn="ctr">
              <a:spcBef>
                <a:spcPts val="0"/>
              </a:spcBef>
              <a:spcAft>
                <a:spcPts val="0"/>
              </a:spcAft>
              <a:buClr>
                <a:schemeClr val="lt1"/>
              </a:buClr>
              <a:buSzPts val="1600"/>
              <a:buFont typeface="Poppins Light"/>
              <a:buNone/>
              <a:defRPr sz="1600">
                <a:solidFill>
                  <a:schemeClr val="lt1"/>
                </a:solidFill>
                <a:latin typeface="Poppins Light"/>
                <a:ea typeface="Poppins Light"/>
                <a:cs typeface="Poppins Light"/>
                <a:sym typeface="Poppins Light"/>
              </a:defRPr>
            </a:lvl5pPr>
            <a:lvl6pPr lvl="5" rtl="0" algn="ctr">
              <a:spcBef>
                <a:spcPts val="0"/>
              </a:spcBef>
              <a:spcAft>
                <a:spcPts val="0"/>
              </a:spcAft>
              <a:buClr>
                <a:schemeClr val="lt1"/>
              </a:buClr>
              <a:buSzPts val="1600"/>
              <a:buFont typeface="Poppins Light"/>
              <a:buNone/>
              <a:defRPr sz="1600">
                <a:solidFill>
                  <a:schemeClr val="lt1"/>
                </a:solidFill>
                <a:latin typeface="Poppins Light"/>
                <a:ea typeface="Poppins Light"/>
                <a:cs typeface="Poppins Light"/>
                <a:sym typeface="Poppins Light"/>
              </a:defRPr>
            </a:lvl6pPr>
            <a:lvl7pPr lvl="6" rtl="0" algn="ctr">
              <a:spcBef>
                <a:spcPts val="0"/>
              </a:spcBef>
              <a:spcAft>
                <a:spcPts val="0"/>
              </a:spcAft>
              <a:buClr>
                <a:schemeClr val="lt1"/>
              </a:buClr>
              <a:buSzPts val="1600"/>
              <a:buFont typeface="Poppins Light"/>
              <a:buNone/>
              <a:defRPr sz="1600">
                <a:solidFill>
                  <a:schemeClr val="lt1"/>
                </a:solidFill>
                <a:latin typeface="Poppins Light"/>
                <a:ea typeface="Poppins Light"/>
                <a:cs typeface="Poppins Light"/>
                <a:sym typeface="Poppins Light"/>
              </a:defRPr>
            </a:lvl7pPr>
            <a:lvl8pPr lvl="7" rtl="0" algn="ctr">
              <a:spcBef>
                <a:spcPts val="0"/>
              </a:spcBef>
              <a:spcAft>
                <a:spcPts val="0"/>
              </a:spcAft>
              <a:buClr>
                <a:schemeClr val="lt1"/>
              </a:buClr>
              <a:buSzPts val="1600"/>
              <a:buFont typeface="Poppins Light"/>
              <a:buNone/>
              <a:defRPr sz="1600">
                <a:solidFill>
                  <a:schemeClr val="lt1"/>
                </a:solidFill>
                <a:latin typeface="Poppins Light"/>
                <a:ea typeface="Poppins Light"/>
                <a:cs typeface="Poppins Light"/>
                <a:sym typeface="Poppins Light"/>
              </a:defRPr>
            </a:lvl8pPr>
            <a:lvl9pPr lvl="8" rtl="0" algn="ctr">
              <a:spcBef>
                <a:spcPts val="0"/>
              </a:spcBef>
              <a:spcAft>
                <a:spcPts val="0"/>
              </a:spcAft>
              <a:buClr>
                <a:schemeClr val="lt1"/>
              </a:buClr>
              <a:buSzPts val="1600"/>
              <a:buFont typeface="Poppins Light"/>
              <a:buNone/>
              <a:defRPr sz="1600">
                <a:solidFill>
                  <a:schemeClr val="lt1"/>
                </a:solidFill>
                <a:latin typeface="Poppins Light"/>
                <a:ea typeface="Poppins Light"/>
                <a:cs typeface="Poppins Light"/>
                <a:sym typeface="Poppins Light"/>
              </a:defRPr>
            </a:lvl9pPr>
          </a:lstStyle>
          <a:p/>
        </p:txBody>
      </p:sp>
      <p:pic>
        <p:nvPicPr>
          <p:cNvPr id="177" name="Google Shape;177;p48"/>
          <p:cNvPicPr preferRelativeResize="0"/>
          <p:nvPr/>
        </p:nvPicPr>
        <p:blipFill>
          <a:blip r:embed="rId3">
            <a:alphaModFix/>
          </a:blip>
          <a:stretch>
            <a:fillRect/>
          </a:stretch>
        </p:blipFill>
        <p:spPr>
          <a:xfrm>
            <a:off x="7902613" y="4862507"/>
            <a:ext cx="2486174" cy="15025"/>
          </a:xfrm>
          <a:prstGeom prst="rect">
            <a:avLst/>
          </a:prstGeom>
          <a:noFill/>
          <a:ln>
            <a:noFill/>
          </a:ln>
        </p:spPr>
      </p:pic>
      <p:pic>
        <p:nvPicPr>
          <p:cNvPr id="178" name="Google Shape;178;p48"/>
          <p:cNvPicPr preferRelativeResize="0"/>
          <p:nvPr/>
        </p:nvPicPr>
        <p:blipFill>
          <a:blip r:embed="rId4">
            <a:alphaModFix/>
          </a:blip>
          <a:stretch>
            <a:fillRect/>
          </a:stretch>
        </p:blipFill>
        <p:spPr>
          <a:xfrm>
            <a:off x="8328225" y="4915274"/>
            <a:ext cx="657597" cy="16955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Third Gradient">
  <p:cSld name="ONE_COLUMN_TEXT">
    <p:spTree>
      <p:nvGrpSpPr>
        <p:cNvPr id="179" name="Shape 179"/>
        <p:cNvGrpSpPr/>
        <p:nvPr/>
      </p:nvGrpSpPr>
      <p:grpSpPr>
        <a:xfrm>
          <a:off x="0" y="0"/>
          <a:ext cx="0" cy="0"/>
          <a:chOff x="0" y="0"/>
          <a:chExt cx="0" cy="0"/>
        </a:xfrm>
      </p:grpSpPr>
      <p:pic>
        <p:nvPicPr>
          <p:cNvPr id="180" name="Google Shape;180;p49"/>
          <p:cNvPicPr preferRelativeResize="0"/>
          <p:nvPr/>
        </p:nvPicPr>
        <p:blipFill>
          <a:blip r:embed="rId2">
            <a:alphaModFix/>
          </a:blip>
          <a:stretch>
            <a:fillRect/>
          </a:stretch>
        </p:blipFill>
        <p:spPr>
          <a:xfrm>
            <a:off x="6" y="0"/>
            <a:ext cx="3290888" cy="5143500"/>
          </a:xfrm>
          <a:prstGeom prst="rect">
            <a:avLst/>
          </a:prstGeom>
          <a:noFill/>
          <a:ln>
            <a:noFill/>
          </a:ln>
        </p:spPr>
      </p:pic>
      <p:sp>
        <p:nvSpPr>
          <p:cNvPr id="181" name="Google Shape;181;p49"/>
          <p:cNvSpPr txBox="1"/>
          <p:nvPr>
            <p:ph type="title"/>
          </p:nvPr>
        </p:nvSpPr>
        <p:spPr>
          <a:xfrm>
            <a:off x="456275" y="462375"/>
            <a:ext cx="2111100" cy="1466100"/>
          </a:xfrm>
          <a:prstGeom prst="rect">
            <a:avLst/>
          </a:prstGeom>
        </p:spPr>
        <p:txBody>
          <a:bodyPr anchorCtr="0" anchor="ctr" bIns="91425" lIns="91425" spcFirstLastPara="1" rIns="91425" wrap="square" tIns="91425">
            <a:noAutofit/>
          </a:bodyPr>
          <a:lstStyle>
            <a:lvl1pPr lvl="0" rtl="0">
              <a:lnSpc>
                <a:spcPct val="115000"/>
              </a:lnSpc>
              <a:spcBef>
                <a:spcPts val="0"/>
              </a:spcBef>
              <a:spcAft>
                <a:spcPts val="0"/>
              </a:spcAft>
              <a:buClr>
                <a:schemeClr val="lt1"/>
              </a:buClr>
              <a:buSzPts val="2400"/>
              <a:buNone/>
              <a:defRPr sz="2400">
                <a:solidFill>
                  <a:schemeClr val="lt1"/>
                </a:solidFill>
              </a:defRPr>
            </a:lvl1pPr>
            <a:lvl2pPr lvl="1" rtl="0">
              <a:lnSpc>
                <a:spcPct val="115000"/>
              </a:lnSpc>
              <a:spcBef>
                <a:spcPts val="0"/>
              </a:spcBef>
              <a:spcAft>
                <a:spcPts val="0"/>
              </a:spcAft>
              <a:buClr>
                <a:schemeClr val="lt1"/>
              </a:buClr>
              <a:buSzPts val="2200"/>
              <a:buNone/>
              <a:defRPr sz="2200">
                <a:solidFill>
                  <a:schemeClr val="lt1"/>
                </a:solidFill>
              </a:defRPr>
            </a:lvl2pPr>
            <a:lvl3pPr lvl="2" rtl="0">
              <a:lnSpc>
                <a:spcPct val="115000"/>
              </a:lnSpc>
              <a:spcBef>
                <a:spcPts val="0"/>
              </a:spcBef>
              <a:spcAft>
                <a:spcPts val="0"/>
              </a:spcAft>
              <a:buClr>
                <a:schemeClr val="lt1"/>
              </a:buClr>
              <a:buSzPts val="2200"/>
              <a:buNone/>
              <a:defRPr sz="2200">
                <a:solidFill>
                  <a:schemeClr val="lt1"/>
                </a:solidFill>
              </a:defRPr>
            </a:lvl3pPr>
            <a:lvl4pPr lvl="3" rtl="0">
              <a:lnSpc>
                <a:spcPct val="115000"/>
              </a:lnSpc>
              <a:spcBef>
                <a:spcPts val="0"/>
              </a:spcBef>
              <a:spcAft>
                <a:spcPts val="0"/>
              </a:spcAft>
              <a:buClr>
                <a:schemeClr val="lt1"/>
              </a:buClr>
              <a:buSzPts val="2200"/>
              <a:buNone/>
              <a:defRPr sz="2200">
                <a:solidFill>
                  <a:schemeClr val="lt1"/>
                </a:solidFill>
              </a:defRPr>
            </a:lvl4pPr>
            <a:lvl5pPr lvl="4" rtl="0">
              <a:lnSpc>
                <a:spcPct val="115000"/>
              </a:lnSpc>
              <a:spcBef>
                <a:spcPts val="0"/>
              </a:spcBef>
              <a:spcAft>
                <a:spcPts val="0"/>
              </a:spcAft>
              <a:buClr>
                <a:schemeClr val="lt1"/>
              </a:buClr>
              <a:buSzPts val="2200"/>
              <a:buNone/>
              <a:defRPr sz="2200">
                <a:solidFill>
                  <a:schemeClr val="lt1"/>
                </a:solidFill>
              </a:defRPr>
            </a:lvl5pPr>
            <a:lvl6pPr lvl="5" rtl="0">
              <a:lnSpc>
                <a:spcPct val="115000"/>
              </a:lnSpc>
              <a:spcBef>
                <a:spcPts val="0"/>
              </a:spcBef>
              <a:spcAft>
                <a:spcPts val="0"/>
              </a:spcAft>
              <a:buClr>
                <a:schemeClr val="lt1"/>
              </a:buClr>
              <a:buSzPts val="2200"/>
              <a:buNone/>
              <a:defRPr sz="2200">
                <a:solidFill>
                  <a:schemeClr val="lt1"/>
                </a:solidFill>
              </a:defRPr>
            </a:lvl6pPr>
            <a:lvl7pPr lvl="6" rtl="0">
              <a:lnSpc>
                <a:spcPct val="115000"/>
              </a:lnSpc>
              <a:spcBef>
                <a:spcPts val="0"/>
              </a:spcBef>
              <a:spcAft>
                <a:spcPts val="0"/>
              </a:spcAft>
              <a:buClr>
                <a:schemeClr val="lt1"/>
              </a:buClr>
              <a:buSzPts val="2200"/>
              <a:buNone/>
              <a:defRPr sz="2200">
                <a:solidFill>
                  <a:schemeClr val="lt1"/>
                </a:solidFill>
              </a:defRPr>
            </a:lvl7pPr>
            <a:lvl8pPr lvl="7" rtl="0">
              <a:lnSpc>
                <a:spcPct val="115000"/>
              </a:lnSpc>
              <a:spcBef>
                <a:spcPts val="0"/>
              </a:spcBef>
              <a:spcAft>
                <a:spcPts val="0"/>
              </a:spcAft>
              <a:buClr>
                <a:schemeClr val="lt1"/>
              </a:buClr>
              <a:buSzPts val="2200"/>
              <a:buNone/>
              <a:defRPr sz="2200">
                <a:solidFill>
                  <a:schemeClr val="lt1"/>
                </a:solidFill>
              </a:defRPr>
            </a:lvl8pPr>
            <a:lvl9pPr lvl="8" rtl="0">
              <a:lnSpc>
                <a:spcPct val="115000"/>
              </a:lnSpc>
              <a:spcBef>
                <a:spcPts val="0"/>
              </a:spcBef>
              <a:spcAft>
                <a:spcPts val="0"/>
              </a:spcAft>
              <a:buClr>
                <a:schemeClr val="lt1"/>
              </a:buClr>
              <a:buSzPts val="2200"/>
              <a:buNone/>
              <a:defRPr sz="2200">
                <a:solidFill>
                  <a:schemeClr val="lt1"/>
                </a:solidFill>
              </a:defRPr>
            </a:lvl9pPr>
          </a:lstStyle>
          <a:p/>
        </p:txBody>
      </p:sp>
      <p:sp>
        <p:nvSpPr>
          <p:cNvPr id="182" name="Google Shape;182;p49"/>
          <p:cNvSpPr txBox="1"/>
          <p:nvPr>
            <p:ph idx="1" type="body"/>
          </p:nvPr>
        </p:nvSpPr>
        <p:spPr>
          <a:xfrm>
            <a:off x="3325325" y="513150"/>
            <a:ext cx="55329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pic>
        <p:nvPicPr>
          <p:cNvPr id="183" name="Google Shape;183;p49"/>
          <p:cNvPicPr preferRelativeResize="0"/>
          <p:nvPr/>
        </p:nvPicPr>
        <p:blipFill>
          <a:blip r:embed="rId3">
            <a:alphaModFix/>
          </a:blip>
          <a:stretch>
            <a:fillRect/>
          </a:stretch>
        </p:blipFill>
        <p:spPr>
          <a:xfrm>
            <a:off x="7902613" y="4862507"/>
            <a:ext cx="2486174" cy="15025"/>
          </a:xfrm>
          <a:prstGeom prst="rect">
            <a:avLst/>
          </a:prstGeom>
          <a:noFill/>
          <a:ln>
            <a:noFill/>
          </a:ln>
        </p:spPr>
      </p:pic>
      <p:pic>
        <p:nvPicPr>
          <p:cNvPr id="184" name="Google Shape;184;p49"/>
          <p:cNvPicPr preferRelativeResize="0"/>
          <p:nvPr/>
        </p:nvPicPr>
        <p:blipFill>
          <a:blip r:embed="rId4">
            <a:alphaModFix/>
          </a:blip>
          <a:stretch>
            <a:fillRect/>
          </a:stretch>
        </p:blipFill>
        <p:spPr>
          <a:xfrm>
            <a:off x="8328225" y="4915274"/>
            <a:ext cx="657597" cy="16955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People Gradient">
  <p:cSld name="ONE_COLUMN_TEXT_1">
    <p:spTree>
      <p:nvGrpSpPr>
        <p:cNvPr id="185" name="Shape 185"/>
        <p:cNvGrpSpPr/>
        <p:nvPr/>
      </p:nvGrpSpPr>
      <p:grpSpPr>
        <a:xfrm>
          <a:off x="0" y="0"/>
          <a:ext cx="0" cy="0"/>
          <a:chOff x="0" y="0"/>
          <a:chExt cx="0" cy="0"/>
        </a:xfrm>
      </p:grpSpPr>
      <p:pic>
        <p:nvPicPr>
          <p:cNvPr id="186" name="Google Shape;186;p50"/>
          <p:cNvPicPr preferRelativeResize="0"/>
          <p:nvPr/>
        </p:nvPicPr>
        <p:blipFill>
          <a:blip r:embed="rId2">
            <a:alphaModFix/>
          </a:blip>
          <a:stretch>
            <a:fillRect/>
          </a:stretch>
        </p:blipFill>
        <p:spPr>
          <a:xfrm>
            <a:off x="0" y="0"/>
            <a:ext cx="3295650" cy="5143500"/>
          </a:xfrm>
          <a:prstGeom prst="rect">
            <a:avLst/>
          </a:prstGeom>
          <a:noFill/>
          <a:ln>
            <a:noFill/>
          </a:ln>
        </p:spPr>
      </p:pic>
      <p:sp>
        <p:nvSpPr>
          <p:cNvPr id="187" name="Google Shape;187;p50"/>
          <p:cNvSpPr txBox="1"/>
          <p:nvPr>
            <p:ph idx="1" type="body"/>
          </p:nvPr>
        </p:nvSpPr>
        <p:spPr>
          <a:xfrm>
            <a:off x="3325325" y="513150"/>
            <a:ext cx="55329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88" name="Google Shape;188;p50"/>
          <p:cNvSpPr txBox="1"/>
          <p:nvPr>
            <p:ph type="title"/>
          </p:nvPr>
        </p:nvSpPr>
        <p:spPr>
          <a:xfrm>
            <a:off x="456275" y="462375"/>
            <a:ext cx="2111100" cy="1466100"/>
          </a:xfrm>
          <a:prstGeom prst="rect">
            <a:avLst/>
          </a:prstGeom>
        </p:spPr>
        <p:txBody>
          <a:bodyPr anchorCtr="0" anchor="ctr" bIns="91425" lIns="91425" spcFirstLastPara="1" rIns="91425" wrap="square" tIns="91425">
            <a:noAutofit/>
          </a:bodyPr>
          <a:lstStyle>
            <a:lvl1pPr lvl="0" rtl="0">
              <a:lnSpc>
                <a:spcPct val="115000"/>
              </a:lnSpc>
              <a:spcBef>
                <a:spcPts val="0"/>
              </a:spcBef>
              <a:spcAft>
                <a:spcPts val="0"/>
              </a:spcAft>
              <a:buClr>
                <a:schemeClr val="lt1"/>
              </a:buClr>
              <a:buSzPts val="2400"/>
              <a:buNone/>
              <a:defRPr sz="2400">
                <a:solidFill>
                  <a:schemeClr val="lt1"/>
                </a:solidFill>
              </a:defRPr>
            </a:lvl1pPr>
            <a:lvl2pPr lvl="1" rtl="0">
              <a:lnSpc>
                <a:spcPct val="115000"/>
              </a:lnSpc>
              <a:spcBef>
                <a:spcPts val="0"/>
              </a:spcBef>
              <a:spcAft>
                <a:spcPts val="0"/>
              </a:spcAft>
              <a:buClr>
                <a:schemeClr val="lt1"/>
              </a:buClr>
              <a:buSzPts val="2200"/>
              <a:buNone/>
              <a:defRPr sz="2200">
                <a:solidFill>
                  <a:schemeClr val="lt1"/>
                </a:solidFill>
              </a:defRPr>
            </a:lvl2pPr>
            <a:lvl3pPr lvl="2" rtl="0">
              <a:lnSpc>
                <a:spcPct val="115000"/>
              </a:lnSpc>
              <a:spcBef>
                <a:spcPts val="0"/>
              </a:spcBef>
              <a:spcAft>
                <a:spcPts val="0"/>
              </a:spcAft>
              <a:buClr>
                <a:schemeClr val="lt1"/>
              </a:buClr>
              <a:buSzPts val="2200"/>
              <a:buNone/>
              <a:defRPr sz="2200">
                <a:solidFill>
                  <a:schemeClr val="lt1"/>
                </a:solidFill>
              </a:defRPr>
            </a:lvl3pPr>
            <a:lvl4pPr lvl="3" rtl="0">
              <a:lnSpc>
                <a:spcPct val="115000"/>
              </a:lnSpc>
              <a:spcBef>
                <a:spcPts val="0"/>
              </a:spcBef>
              <a:spcAft>
                <a:spcPts val="0"/>
              </a:spcAft>
              <a:buClr>
                <a:schemeClr val="lt1"/>
              </a:buClr>
              <a:buSzPts val="2200"/>
              <a:buNone/>
              <a:defRPr sz="2200">
                <a:solidFill>
                  <a:schemeClr val="lt1"/>
                </a:solidFill>
              </a:defRPr>
            </a:lvl4pPr>
            <a:lvl5pPr lvl="4" rtl="0">
              <a:lnSpc>
                <a:spcPct val="115000"/>
              </a:lnSpc>
              <a:spcBef>
                <a:spcPts val="0"/>
              </a:spcBef>
              <a:spcAft>
                <a:spcPts val="0"/>
              </a:spcAft>
              <a:buClr>
                <a:schemeClr val="lt1"/>
              </a:buClr>
              <a:buSzPts val="2200"/>
              <a:buNone/>
              <a:defRPr sz="2200">
                <a:solidFill>
                  <a:schemeClr val="lt1"/>
                </a:solidFill>
              </a:defRPr>
            </a:lvl5pPr>
            <a:lvl6pPr lvl="5" rtl="0">
              <a:lnSpc>
                <a:spcPct val="115000"/>
              </a:lnSpc>
              <a:spcBef>
                <a:spcPts val="0"/>
              </a:spcBef>
              <a:spcAft>
                <a:spcPts val="0"/>
              </a:spcAft>
              <a:buClr>
                <a:schemeClr val="lt1"/>
              </a:buClr>
              <a:buSzPts val="2200"/>
              <a:buNone/>
              <a:defRPr sz="2200">
                <a:solidFill>
                  <a:schemeClr val="lt1"/>
                </a:solidFill>
              </a:defRPr>
            </a:lvl6pPr>
            <a:lvl7pPr lvl="6" rtl="0">
              <a:lnSpc>
                <a:spcPct val="115000"/>
              </a:lnSpc>
              <a:spcBef>
                <a:spcPts val="0"/>
              </a:spcBef>
              <a:spcAft>
                <a:spcPts val="0"/>
              </a:spcAft>
              <a:buClr>
                <a:schemeClr val="lt1"/>
              </a:buClr>
              <a:buSzPts val="2200"/>
              <a:buNone/>
              <a:defRPr sz="2200">
                <a:solidFill>
                  <a:schemeClr val="lt1"/>
                </a:solidFill>
              </a:defRPr>
            </a:lvl7pPr>
            <a:lvl8pPr lvl="7" rtl="0">
              <a:lnSpc>
                <a:spcPct val="115000"/>
              </a:lnSpc>
              <a:spcBef>
                <a:spcPts val="0"/>
              </a:spcBef>
              <a:spcAft>
                <a:spcPts val="0"/>
              </a:spcAft>
              <a:buClr>
                <a:schemeClr val="lt1"/>
              </a:buClr>
              <a:buSzPts val="2200"/>
              <a:buNone/>
              <a:defRPr sz="2200">
                <a:solidFill>
                  <a:schemeClr val="lt1"/>
                </a:solidFill>
              </a:defRPr>
            </a:lvl8pPr>
            <a:lvl9pPr lvl="8" rtl="0">
              <a:lnSpc>
                <a:spcPct val="115000"/>
              </a:lnSpc>
              <a:spcBef>
                <a:spcPts val="0"/>
              </a:spcBef>
              <a:spcAft>
                <a:spcPts val="0"/>
              </a:spcAft>
              <a:buClr>
                <a:schemeClr val="lt1"/>
              </a:buClr>
              <a:buSzPts val="2200"/>
              <a:buNone/>
              <a:defRPr sz="2200">
                <a:solidFill>
                  <a:schemeClr val="lt1"/>
                </a:solidFill>
              </a:defRPr>
            </a:lvl9pPr>
          </a:lstStyle>
          <a:p/>
        </p:txBody>
      </p:sp>
      <p:pic>
        <p:nvPicPr>
          <p:cNvPr id="189" name="Google Shape;189;p50"/>
          <p:cNvPicPr preferRelativeResize="0"/>
          <p:nvPr/>
        </p:nvPicPr>
        <p:blipFill>
          <a:blip r:embed="rId3">
            <a:alphaModFix/>
          </a:blip>
          <a:stretch>
            <a:fillRect/>
          </a:stretch>
        </p:blipFill>
        <p:spPr>
          <a:xfrm>
            <a:off x="7902613" y="4862507"/>
            <a:ext cx="2486174" cy="15025"/>
          </a:xfrm>
          <a:prstGeom prst="rect">
            <a:avLst/>
          </a:prstGeom>
          <a:noFill/>
          <a:ln>
            <a:noFill/>
          </a:ln>
        </p:spPr>
      </p:pic>
      <p:pic>
        <p:nvPicPr>
          <p:cNvPr id="190" name="Google Shape;190;p50"/>
          <p:cNvPicPr preferRelativeResize="0"/>
          <p:nvPr/>
        </p:nvPicPr>
        <p:blipFill>
          <a:blip r:embed="rId4">
            <a:alphaModFix/>
          </a:blip>
          <a:stretch>
            <a:fillRect/>
          </a:stretch>
        </p:blipFill>
        <p:spPr>
          <a:xfrm>
            <a:off x="8328225" y="4915274"/>
            <a:ext cx="657597" cy="16955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cience Gradient">
  <p:cSld name="ONE_COLUMN_TEXT_1_1">
    <p:spTree>
      <p:nvGrpSpPr>
        <p:cNvPr id="191" name="Shape 191"/>
        <p:cNvGrpSpPr/>
        <p:nvPr/>
      </p:nvGrpSpPr>
      <p:grpSpPr>
        <a:xfrm>
          <a:off x="0" y="0"/>
          <a:ext cx="0" cy="0"/>
          <a:chOff x="0" y="0"/>
          <a:chExt cx="0" cy="0"/>
        </a:xfrm>
      </p:grpSpPr>
      <p:pic>
        <p:nvPicPr>
          <p:cNvPr id="192" name="Google Shape;192;p51"/>
          <p:cNvPicPr preferRelativeResize="0"/>
          <p:nvPr/>
        </p:nvPicPr>
        <p:blipFill>
          <a:blip r:embed="rId2">
            <a:alphaModFix/>
          </a:blip>
          <a:stretch>
            <a:fillRect/>
          </a:stretch>
        </p:blipFill>
        <p:spPr>
          <a:xfrm>
            <a:off x="-6" y="0"/>
            <a:ext cx="3281363" cy="5143500"/>
          </a:xfrm>
          <a:prstGeom prst="rect">
            <a:avLst/>
          </a:prstGeom>
          <a:noFill/>
          <a:ln>
            <a:noFill/>
          </a:ln>
        </p:spPr>
      </p:pic>
      <p:sp>
        <p:nvSpPr>
          <p:cNvPr id="193" name="Google Shape;193;p51"/>
          <p:cNvSpPr txBox="1"/>
          <p:nvPr>
            <p:ph idx="1" type="body"/>
          </p:nvPr>
        </p:nvSpPr>
        <p:spPr>
          <a:xfrm>
            <a:off x="3325325" y="513150"/>
            <a:ext cx="55329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94" name="Google Shape;194;p51"/>
          <p:cNvSpPr txBox="1"/>
          <p:nvPr>
            <p:ph type="title"/>
          </p:nvPr>
        </p:nvSpPr>
        <p:spPr>
          <a:xfrm>
            <a:off x="456275" y="462375"/>
            <a:ext cx="2111100" cy="1466100"/>
          </a:xfrm>
          <a:prstGeom prst="rect">
            <a:avLst/>
          </a:prstGeom>
        </p:spPr>
        <p:txBody>
          <a:bodyPr anchorCtr="0" anchor="ctr" bIns="91425" lIns="91425" spcFirstLastPara="1" rIns="91425" wrap="square" tIns="91425">
            <a:noAutofit/>
          </a:bodyPr>
          <a:lstStyle>
            <a:lvl1pPr lvl="0" rtl="0">
              <a:lnSpc>
                <a:spcPct val="115000"/>
              </a:lnSpc>
              <a:spcBef>
                <a:spcPts val="0"/>
              </a:spcBef>
              <a:spcAft>
                <a:spcPts val="0"/>
              </a:spcAft>
              <a:buClr>
                <a:schemeClr val="lt1"/>
              </a:buClr>
              <a:buSzPts val="2400"/>
              <a:buNone/>
              <a:defRPr sz="2400">
                <a:solidFill>
                  <a:schemeClr val="lt1"/>
                </a:solidFill>
              </a:defRPr>
            </a:lvl1pPr>
            <a:lvl2pPr lvl="1" rtl="0">
              <a:lnSpc>
                <a:spcPct val="115000"/>
              </a:lnSpc>
              <a:spcBef>
                <a:spcPts val="0"/>
              </a:spcBef>
              <a:spcAft>
                <a:spcPts val="0"/>
              </a:spcAft>
              <a:buClr>
                <a:schemeClr val="lt1"/>
              </a:buClr>
              <a:buSzPts val="2200"/>
              <a:buNone/>
              <a:defRPr sz="2200">
                <a:solidFill>
                  <a:schemeClr val="lt1"/>
                </a:solidFill>
              </a:defRPr>
            </a:lvl2pPr>
            <a:lvl3pPr lvl="2" rtl="0">
              <a:lnSpc>
                <a:spcPct val="115000"/>
              </a:lnSpc>
              <a:spcBef>
                <a:spcPts val="0"/>
              </a:spcBef>
              <a:spcAft>
                <a:spcPts val="0"/>
              </a:spcAft>
              <a:buClr>
                <a:schemeClr val="lt1"/>
              </a:buClr>
              <a:buSzPts val="2200"/>
              <a:buNone/>
              <a:defRPr sz="2200">
                <a:solidFill>
                  <a:schemeClr val="lt1"/>
                </a:solidFill>
              </a:defRPr>
            </a:lvl3pPr>
            <a:lvl4pPr lvl="3" rtl="0">
              <a:lnSpc>
                <a:spcPct val="115000"/>
              </a:lnSpc>
              <a:spcBef>
                <a:spcPts val="0"/>
              </a:spcBef>
              <a:spcAft>
                <a:spcPts val="0"/>
              </a:spcAft>
              <a:buClr>
                <a:schemeClr val="lt1"/>
              </a:buClr>
              <a:buSzPts val="2200"/>
              <a:buNone/>
              <a:defRPr sz="2200">
                <a:solidFill>
                  <a:schemeClr val="lt1"/>
                </a:solidFill>
              </a:defRPr>
            </a:lvl4pPr>
            <a:lvl5pPr lvl="4" rtl="0">
              <a:lnSpc>
                <a:spcPct val="115000"/>
              </a:lnSpc>
              <a:spcBef>
                <a:spcPts val="0"/>
              </a:spcBef>
              <a:spcAft>
                <a:spcPts val="0"/>
              </a:spcAft>
              <a:buClr>
                <a:schemeClr val="lt1"/>
              </a:buClr>
              <a:buSzPts val="2200"/>
              <a:buNone/>
              <a:defRPr sz="2200">
                <a:solidFill>
                  <a:schemeClr val="lt1"/>
                </a:solidFill>
              </a:defRPr>
            </a:lvl5pPr>
            <a:lvl6pPr lvl="5" rtl="0">
              <a:lnSpc>
                <a:spcPct val="115000"/>
              </a:lnSpc>
              <a:spcBef>
                <a:spcPts val="0"/>
              </a:spcBef>
              <a:spcAft>
                <a:spcPts val="0"/>
              </a:spcAft>
              <a:buClr>
                <a:schemeClr val="lt1"/>
              </a:buClr>
              <a:buSzPts val="2200"/>
              <a:buNone/>
              <a:defRPr sz="2200">
                <a:solidFill>
                  <a:schemeClr val="lt1"/>
                </a:solidFill>
              </a:defRPr>
            </a:lvl6pPr>
            <a:lvl7pPr lvl="6" rtl="0">
              <a:lnSpc>
                <a:spcPct val="115000"/>
              </a:lnSpc>
              <a:spcBef>
                <a:spcPts val="0"/>
              </a:spcBef>
              <a:spcAft>
                <a:spcPts val="0"/>
              </a:spcAft>
              <a:buClr>
                <a:schemeClr val="lt1"/>
              </a:buClr>
              <a:buSzPts val="2200"/>
              <a:buNone/>
              <a:defRPr sz="2200">
                <a:solidFill>
                  <a:schemeClr val="lt1"/>
                </a:solidFill>
              </a:defRPr>
            </a:lvl7pPr>
            <a:lvl8pPr lvl="7" rtl="0">
              <a:lnSpc>
                <a:spcPct val="115000"/>
              </a:lnSpc>
              <a:spcBef>
                <a:spcPts val="0"/>
              </a:spcBef>
              <a:spcAft>
                <a:spcPts val="0"/>
              </a:spcAft>
              <a:buClr>
                <a:schemeClr val="lt1"/>
              </a:buClr>
              <a:buSzPts val="2200"/>
              <a:buNone/>
              <a:defRPr sz="2200">
                <a:solidFill>
                  <a:schemeClr val="lt1"/>
                </a:solidFill>
              </a:defRPr>
            </a:lvl8pPr>
            <a:lvl9pPr lvl="8" rtl="0">
              <a:lnSpc>
                <a:spcPct val="115000"/>
              </a:lnSpc>
              <a:spcBef>
                <a:spcPts val="0"/>
              </a:spcBef>
              <a:spcAft>
                <a:spcPts val="0"/>
              </a:spcAft>
              <a:buClr>
                <a:schemeClr val="lt1"/>
              </a:buClr>
              <a:buSzPts val="2200"/>
              <a:buNone/>
              <a:defRPr sz="2200">
                <a:solidFill>
                  <a:schemeClr val="lt1"/>
                </a:solidFill>
              </a:defRPr>
            </a:lvl9pPr>
          </a:lstStyle>
          <a:p/>
        </p:txBody>
      </p:sp>
      <p:pic>
        <p:nvPicPr>
          <p:cNvPr id="195" name="Google Shape;195;p51"/>
          <p:cNvPicPr preferRelativeResize="0"/>
          <p:nvPr/>
        </p:nvPicPr>
        <p:blipFill>
          <a:blip r:embed="rId3">
            <a:alphaModFix/>
          </a:blip>
          <a:stretch>
            <a:fillRect/>
          </a:stretch>
        </p:blipFill>
        <p:spPr>
          <a:xfrm>
            <a:off x="7902613" y="4862507"/>
            <a:ext cx="2486174" cy="15025"/>
          </a:xfrm>
          <a:prstGeom prst="rect">
            <a:avLst/>
          </a:prstGeom>
          <a:noFill/>
          <a:ln>
            <a:noFill/>
          </a:ln>
        </p:spPr>
      </p:pic>
      <p:pic>
        <p:nvPicPr>
          <p:cNvPr id="196" name="Google Shape;196;p51"/>
          <p:cNvPicPr preferRelativeResize="0"/>
          <p:nvPr/>
        </p:nvPicPr>
        <p:blipFill>
          <a:blip r:embed="rId4">
            <a:alphaModFix/>
          </a:blip>
          <a:stretch>
            <a:fillRect/>
          </a:stretch>
        </p:blipFill>
        <p:spPr>
          <a:xfrm>
            <a:off x="8328225" y="4915274"/>
            <a:ext cx="657597" cy="1695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Speaker">
  <p:cSld name="CUSTOM">
    <p:bg>
      <p:bgPr>
        <a:blipFill>
          <a:blip r:embed="rId2">
            <a:alphaModFix/>
          </a:blip>
          <a:stretch>
            <a:fillRect/>
          </a:stretch>
        </a:blipFill>
      </p:bgPr>
    </p:bg>
    <p:spTree>
      <p:nvGrpSpPr>
        <p:cNvPr id="20" name="Shape 20"/>
        <p:cNvGrpSpPr/>
        <p:nvPr/>
      </p:nvGrpSpPr>
      <p:grpSpPr>
        <a:xfrm>
          <a:off x="0" y="0"/>
          <a:ext cx="0" cy="0"/>
          <a:chOff x="0" y="0"/>
          <a:chExt cx="0" cy="0"/>
        </a:xfrm>
      </p:grpSpPr>
      <p:pic>
        <p:nvPicPr>
          <p:cNvPr id="21" name="Google Shape;21;p6"/>
          <p:cNvPicPr preferRelativeResize="0"/>
          <p:nvPr/>
        </p:nvPicPr>
        <p:blipFill rotWithShape="1">
          <a:blip r:embed="rId3">
            <a:alphaModFix/>
          </a:blip>
          <a:srcRect b="5222" l="0" r="0" t="0"/>
          <a:stretch/>
        </p:blipFill>
        <p:spPr>
          <a:xfrm>
            <a:off x="3903050" y="-76200"/>
            <a:ext cx="4739302" cy="4171424"/>
          </a:xfrm>
          <a:prstGeom prst="rect">
            <a:avLst/>
          </a:prstGeom>
          <a:noFill/>
          <a:ln>
            <a:noFill/>
          </a:ln>
        </p:spPr>
      </p:pic>
      <p:sp>
        <p:nvSpPr>
          <p:cNvPr id="22" name="Google Shape;22;p6"/>
          <p:cNvSpPr/>
          <p:nvPr>
            <p:ph idx="2" type="pic"/>
          </p:nvPr>
        </p:nvSpPr>
        <p:spPr>
          <a:xfrm>
            <a:off x="4672050" y="371813"/>
            <a:ext cx="3275100" cy="3275400"/>
          </a:xfrm>
          <a:prstGeom prst="ellipse">
            <a:avLst/>
          </a:prstGeom>
          <a:noFill/>
          <a:ln>
            <a:noFill/>
          </a:ln>
        </p:spPr>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Third Gradient">
  <p:cSld name="ONE_COLUMN_TEXT_1_1_1">
    <p:spTree>
      <p:nvGrpSpPr>
        <p:cNvPr id="197" name="Shape 197"/>
        <p:cNvGrpSpPr/>
        <p:nvPr/>
      </p:nvGrpSpPr>
      <p:grpSpPr>
        <a:xfrm>
          <a:off x="0" y="0"/>
          <a:ext cx="0" cy="0"/>
          <a:chOff x="0" y="0"/>
          <a:chExt cx="0" cy="0"/>
        </a:xfrm>
      </p:grpSpPr>
      <p:pic>
        <p:nvPicPr>
          <p:cNvPr id="198" name="Google Shape;198;p52"/>
          <p:cNvPicPr preferRelativeResize="0"/>
          <p:nvPr/>
        </p:nvPicPr>
        <p:blipFill>
          <a:blip r:embed="rId2">
            <a:alphaModFix/>
          </a:blip>
          <a:stretch>
            <a:fillRect/>
          </a:stretch>
        </p:blipFill>
        <p:spPr>
          <a:xfrm>
            <a:off x="5853106" y="0"/>
            <a:ext cx="3290888" cy="5143500"/>
          </a:xfrm>
          <a:prstGeom prst="rect">
            <a:avLst/>
          </a:prstGeom>
          <a:noFill/>
          <a:ln>
            <a:noFill/>
          </a:ln>
        </p:spPr>
      </p:pic>
      <p:sp>
        <p:nvSpPr>
          <p:cNvPr id="199" name="Google Shape;199;p52"/>
          <p:cNvSpPr txBox="1"/>
          <p:nvPr>
            <p:ph idx="1" type="body"/>
          </p:nvPr>
        </p:nvSpPr>
        <p:spPr>
          <a:xfrm>
            <a:off x="334125" y="446875"/>
            <a:ext cx="55329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00" name="Google Shape;200;p52"/>
          <p:cNvSpPr txBox="1"/>
          <p:nvPr>
            <p:ph type="title"/>
          </p:nvPr>
        </p:nvSpPr>
        <p:spPr>
          <a:xfrm>
            <a:off x="6564475" y="462375"/>
            <a:ext cx="2111100" cy="1466100"/>
          </a:xfrm>
          <a:prstGeom prst="rect">
            <a:avLst/>
          </a:prstGeom>
        </p:spPr>
        <p:txBody>
          <a:bodyPr anchorCtr="0" anchor="ctr" bIns="91425" lIns="91425" spcFirstLastPara="1" rIns="91425" wrap="square" tIns="91425">
            <a:noAutofit/>
          </a:bodyPr>
          <a:lstStyle>
            <a:lvl1pPr lvl="0" rtl="0" algn="r">
              <a:lnSpc>
                <a:spcPct val="115000"/>
              </a:lnSpc>
              <a:spcBef>
                <a:spcPts val="0"/>
              </a:spcBef>
              <a:spcAft>
                <a:spcPts val="0"/>
              </a:spcAft>
              <a:buClr>
                <a:schemeClr val="lt1"/>
              </a:buClr>
              <a:buSzPts val="2400"/>
              <a:buNone/>
              <a:defRPr sz="2400">
                <a:solidFill>
                  <a:schemeClr val="lt1"/>
                </a:solidFill>
              </a:defRPr>
            </a:lvl1pPr>
            <a:lvl2pPr lvl="1" rtl="0">
              <a:lnSpc>
                <a:spcPct val="115000"/>
              </a:lnSpc>
              <a:spcBef>
                <a:spcPts val="0"/>
              </a:spcBef>
              <a:spcAft>
                <a:spcPts val="0"/>
              </a:spcAft>
              <a:buClr>
                <a:schemeClr val="lt1"/>
              </a:buClr>
              <a:buSzPts val="2200"/>
              <a:buNone/>
              <a:defRPr sz="2200">
                <a:solidFill>
                  <a:schemeClr val="lt1"/>
                </a:solidFill>
              </a:defRPr>
            </a:lvl2pPr>
            <a:lvl3pPr lvl="2" rtl="0">
              <a:lnSpc>
                <a:spcPct val="115000"/>
              </a:lnSpc>
              <a:spcBef>
                <a:spcPts val="0"/>
              </a:spcBef>
              <a:spcAft>
                <a:spcPts val="0"/>
              </a:spcAft>
              <a:buClr>
                <a:schemeClr val="lt1"/>
              </a:buClr>
              <a:buSzPts val="2200"/>
              <a:buNone/>
              <a:defRPr sz="2200">
                <a:solidFill>
                  <a:schemeClr val="lt1"/>
                </a:solidFill>
              </a:defRPr>
            </a:lvl3pPr>
            <a:lvl4pPr lvl="3" rtl="0">
              <a:lnSpc>
                <a:spcPct val="115000"/>
              </a:lnSpc>
              <a:spcBef>
                <a:spcPts val="0"/>
              </a:spcBef>
              <a:spcAft>
                <a:spcPts val="0"/>
              </a:spcAft>
              <a:buClr>
                <a:schemeClr val="lt1"/>
              </a:buClr>
              <a:buSzPts val="2200"/>
              <a:buNone/>
              <a:defRPr sz="2200">
                <a:solidFill>
                  <a:schemeClr val="lt1"/>
                </a:solidFill>
              </a:defRPr>
            </a:lvl4pPr>
            <a:lvl5pPr lvl="4" rtl="0">
              <a:lnSpc>
                <a:spcPct val="115000"/>
              </a:lnSpc>
              <a:spcBef>
                <a:spcPts val="0"/>
              </a:spcBef>
              <a:spcAft>
                <a:spcPts val="0"/>
              </a:spcAft>
              <a:buClr>
                <a:schemeClr val="lt1"/>
              </a:buClr>
              <a:buSzPts val="2200"/>
              <a:buNone/>
              <a:defRPr sz="2200">
                <a:solidFill>
                  <a:schemeClr val="lt1"/>
                </a:solidFill>
              </a:defRPr>
            </a:lvl5pPr>
            <a:lvl6pPr lvl="5" rtl="0">
              <a:lnSpc>
                <a:spcPct val="115000"/>
              </a:lnSpc>
              <a:spcBef>
                <a:spcPts val="0"/>
              </a:spcBef>
              <a:spcAft>
                <a:spcPts val="0"/>
              </a:spcAft>
              <a:buClr>
                <a:schemeClr val="lt1"/>
              </a:buClr>
              <a:buSzPts val="2200"/>
              <a:buNone/>
              <a:defRPr sz="2200">
                <a:solidFill>
                  <a:schemeClr val="lt1"/>
                </a:solidFill>
              </a:defRPr>
            </a:lvl6pPr>
            <a:lvl7pPr lvl="6" rtl="0">
              <a:lnSpc>
                <a:spcPct val="115000"/>
              </a:lnSpc>
              <a:spcBef>
                <a:spcPts val="0"/>
              </a:spcBef>
              <a:spcAft>
                <a:spcPts val="0"/>
              </a:spcAft>
              <a:buClr>
                <a:schemeClr val="lt1"/>
              </a:buClr>
              <a:buSzPts val="2200"/>
              <a:buNone/>
              <a:defRPr sz="2200">
                <a:solidFill>
                  <a:schemeClr val="lt1"/>
                </a:solidFill>
              </a:defRPr>
            </a:lvl7pPr>
            <a:lvl8pPr lvl="7" rtl="0">
              <a:lnSpc>
                <a:spcPct val="115000"/>
              </a:lnSpc>
              <a:spcBef>
                <a:spcPts val="0"/>
              </a:spcBef>
              <a:spcAft>
                <a:spcPts val="0"/>
              </a:spcAft>
              <a:buClr>
                <a:schemeClr val="lt1"/>
              </a:buClr>
              <a:buSzPts val="2200"/>
              <a:buNone/>
              <a:defRPr sz="2200">
                <a:solidFill>
                  <a:schemeClr val="lt1"/>
                </a:solidFill>
              </a:defRPr>
            </a:lvl8pPr>
            <a:lvl9pPr lvl="8" rtl="0">
              <a:lnSpc>
                <a:spcPct val="115000"/>
              </a:lnSpc>
              <a:spcBef>
                <a:spcPts val="0"/>
              </a:spcBef>
              <a:spcAft>
                <a:spcPts val="0"/>
              </a:spcAft>
              <a:buClr>
                <a:schemeClr val="lt1"/>
              </a:buClr>
              <a:buSzPts val="2200"/>
              <a:buNone/>
              <a:defRPr sz="2200">
                <a:solidFill>
                  <a:schemeClr val="lt1"/>
                </a:solidFill>
              </a:defRPr>
            </a:lvl9pPr>
          </a:lstStyle>
          <a:p/>
        </p:txBody>
      </p:sp>
      <p:pic>
        <p:nvPicPr>
          <p:cNvPr id="201" name="Google Shape;201;p52"/>
          <p:cNvPicPr preferRelativeResize="0"/>
          <p:nvPr/>
        </p:nvPicPr>
        <p:blipFill>
          <a:blip r:embed="rId3">
            <a:alphaModFix/>
          </a:blip>
          <a:stretch>
            <a:fillRect/>
          </a:stretch>
        </p:blipFill>
        <p:spPr>
          <a:xfrm>
            <a:off x="7902613" y="4862507"/>
            <a:ext cx="2486174" cy="15025"/>
          </a:xfrm>
          <a:prstGeom prst="rect">
            <a:avLst/>
          </a:prstGeom>
          <a:noFill/>
          <a:ln>
            <a:noFill/>
          </a:ln>
        </p:spPr>
      </p:pic>
      <p:pic>
        <p:nvPicPr>
          <p:cNvPr id="202" name="Google Shape;202;p52"/>
          <p:cNvPicPr preferRelativeResize="0"/>
          <p:nvPr/>
        </p:nvPicPr>
        <p:blipFill rotWithShape="1">
          <a:blip r:embed="rId4">
            <a:alphaModFix/>
          </a:blip>
          <a:srcRect b="0" l="0" r="10" t="0"/>
          <a:stretch/>
        </p:blipFill>
        <p:spPr>
          <a:xfrm>
            <a:off x="8328225" y="4915274"/>
            <a:ext cx="657597" cy="16955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People Gradient">
  <p:cSld name="ONE_COLUMN_TEXT_1_1_1_1">
    <p:spTree>
      <p:nvGrpSpPr>
        <p:cNvPr id="203" name="Shape 203"/>
        <p:cNvGrpSpPr/>
        <p:nvPr/>
      </p:nvGrpSpPr>
      <p:grpSpPr>
        <a:xfrm>
          <a:off x="0" y="0"/>
          <a:ext cx="0" cy="0"/>
          <a:chOff x="0" y="0"/>
          <a:chExt cx="0" cy="0"/>
        </a:xfrm>
      </p:grpSpPr>
      <p:pic>
        <p:nvPicPr>
          <p:cNvPr id="204" name="Google Shape;204;p53"/>
          <p:cNvPicPr preferRelativeResize="0"/>
          <p:nvPr/>
        </p:nvPicPr>
        <p:blipFill>
          <a:blip r:embed="rId2">
            <a:alphaModFix/>
          </a:blip>
          <a:stretch>
            <a:fillRect/>
          </a:stretch>
        </p:blipFill>
        <p:spPr>
          <a:xfrm>
            <a:off x="5888100" y="0"/>
            <a:ext cx="3314700" cy="5143500"/>
          </a:xfrm>
          <a:prstGeom prst="rect">
            <a:avLst/>
          </a:prstGeom>
          <a:noFill/>
          <a:ln>
            <a:noFill/>
          </a:ln>
        </p:spPr>
      </p:pic>
      <p:sp>
        <p:nvSpPr>
          <p:cNvPr id="205" name="Google Shape;205;p53"/>
          <p:cNvSpPr txBox="1"/>
          <p:nvPr>
            <p:ph idx="1" type="body"/>
          </p:nvPr>
        </p:nvSpPr>
        <p:spPr>
          <a:xfrm>
            <a:off x="220525" y="522600"/>
            <a:ext cx="55329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06" name="Google Shape;206;p53"/>
          <p:cNvSpPr txBox="1"/>
          <p:nvPr>
            <p:ph type="title"/>
          </p:nvPr>
        </p:nvSpPr>
        <p:spPr>
          <a:xfrm>
            <a:off x="6564475" y="462375"/>
            <a:ext cx="2111100" cy="1466100"/>
          </a:xfrm>
          <a:prstGeom prst="rect">
            <a:avLst/>
          </a:prstGeom>
        </p:spPr>
        <p:txBody>
          <a:bodyPr anchorCtr="0" anchor="ctr" bIns="91425" lIns="91425" spcFirstLastPara="1" rIns="91425" wrap="square" tIns="91425">
            <a:noAutofit/>
          </a:bodyPr>
          <a:lstStyle>
            <a:lvl1pPr lvl="0" rtl="0" algn="r">
              <a:lnSpc>
                <a:spcPct val="115000"/>
              </a:lnSpc>
              <a:spcBef>
                <a:spcPts val="0"/>
              </a:spcBef>
              <a:spcAft>
                <a:spcPts val="0"/>
              </a:spcAft>
              <a:buClr>
                <a:schemeClr val="lt1"/>
              </a:buClr>
              <a:buSzPts val="2400"/>
              <a:buNone/>
              <a:defRPr sz="2400">
                <a:solidFill>
                  <a:schemeClr val="lt1"/>
                </a:solidFill>
              </a:defRPr>
            </a:lvl1pPr>
            <a:lvl2pPr lvl="1" rtl="0">
              <a:lnSpc>
                <a:spcPct val="115000"/>
              </a:lnSpc>
              <a:spcBef>
                <a:spcPts val="0"/>
              </a:spcBef>
              <a:spcAft>
                <a:spcPts val="0"/>
              </a:spcAft>
              <a:buClr>
                <a:schemeClr val="lt1"/>
              </a:buClr>
              <a:buSzPts val="2200"/>
              <a:buNone/>
              <a:defRPr sz="2200">
                <a:solidFill>
                  <a:schemeClr val="lt1"/>
                </a:solidFill>
              </a:defRPr>
            </a:lvl2pPr>
            <a:lvl3pPr lvl="2" rtl="0">
              <a:lnSpc>
                <a:spcPct val="115000"/>
              </a:lnSpc>
              <a:spcBef>
                <a:spcPts val="0"/>
              </a:spcBef>
              <a:spcAft>
                <a:spcPts val="0"/>
              </a:spcAft>
              <a:buClr>
                <a:schemeClr val="lt1"/>
              </a:buClr>
              <a:buSzPts val="2200"/>
              <a:buNone/>
              <a:defRPr sz="2200">
                <a:solidFill>
                  <a:schemeClr val="lt1"/>
                </a:solidFill>
              </a:defRPr>
            </a:lvl3pPr>
            <a:lvl4pPr lvl="3" rtl="0">
              <a:lnSpc>
                <a:spcPct val="115000"/>
              </a:lnSpc>
              <a:spcBef>
                <a:spcPts val="0"/>
              </a:spcBef>
              <a:spcAft>
                <a:spcPts val="0"/>
              </a:spcAft>
              <a:buClr>
                <a:schemeClr val="lt1"/>
              </a:buClr>
              <a:buSzPts val="2200"/>
              <a:buNone/>
              <a:defRPr sz="2200">
                <a:solidFill>
                  <a:schemeClr val="lt1"/>
                </a:solidFill>
              </a:defRPr>
            </a:lvl4pPr>
            <a:lvl5pPr lvl="4" rtl="0">
              <a:lnSpc>
                <a:spcPct val="115000"/>
              </a:lnSpc>
              <a:spcBef>
                <a:spcPts val="0"/>
              </a:spcBef>
              <a:spcAft>
                <a:spcPts val="0"/>
              </a:spcAft>
              <a:buClr>
                <a:schemeClr val="lt1"/>
              </a:buClr>
              <a:buSzPts val="2200"/>
              <a:buNone/>
              <a:defRPr sz="2200">
                <a:solidFill>
                  <a:schemeClr val="lt1"/>
                </a:solidFill>
              </a:defRPr>
            </a:lvl5pPr>
            <a:lvl6pPr lvl="5" rtl="0">
              <a:lnSpc>
                <a:spcPct val="115000"/>
              </a:lnSpc>
              <a:spcBef>
                <a:spcPts val="0"/>
              </a:spcBef>
              <a:spcAft>
                <a:spcPts val="0"/>
              </a:spcAft>
              <a:buClr>
                <a:schemeClr val="lt1"/>
              </a:buClr>
              <a:buSzPts val="2200"/>
              <a:buNone/>
              <a:defRPr sz="2200">
                <a:solidFill>
                  <a:schemeClr val="lt1"/>
                </a:solidFill>
              </a:defRPr>
            </a:lvl6pPr>
            <a:lvl7pPr lvl="6" rtl="0">
              <a:lnSpc>
                <a:spcPct val="115000"/>
              </a:lnSpc>
              <a:spcBef>
                <a:spcPts val="0"/>
              </a:spcBef>
              <a:spcAft>
                <a:spcPts val="0"/>
              </a:spcAft>
              <a:buClr>
                <a:schemeClr val="lt1"/>
              </a:buClr>
              <a:buSzPts val="2200"/>
              <a:buNone/>
              <a:defRPr sz="2200">
                <a:solidFill>
                  <a:schemeClr val="lt1"/>
                </a:solidFill>
              </a:defRPr>
            </a:lvl7pPr>
            <a:lvl8pPr lvl="7" rtl="0">
              <a:lnSpc>
                <a:spcPct val="115000"/>
              </a:lnSpc>
              <a:spcBef>
                <a:spcPts val="0"/>
              </a:spcBef>
              <a:spcAft>
                <a:spcPts val="0"/>
              </a:spcAft>
              <a:buClr>
                <a:schemeClr val="lt1"/>
              </a:buClr>
              <a:buSzPts val="2200"/>
              <a:buNone/>
              <a:defRPr sz="2200">
                <a:solidFill>
                  <a:schemeClr val="lt1"/>
                </a:solidFill>
              </a:defRPr>
            </a:lvl8pPr>
            <a:lvl9pPr lvl="8" rtl="0">
              <a:lnSpc>
                <a:spcPct val="115000"/>
              </a:lnSpc>
              <a:spcBef>
                <a:spcPts val="0"/>
              </a:spcBef>
              <a:spcAft>
                <a:spcPts val="0"/>
              </a:spcAft>
              <a:buClr>
                <a:schemeClr val="lt1"/>
              </a:buClr>
              <a:buSzPts val="2200"/>
              <a:buNone/>
              <a:defRPr sz="2200">
                <a:solidFill>
                  <a:schemeClr val="lt1"/>
                </a:solidFill>
              </a:defRPr>
            </a:lvl9pPr>
          </a:lstStyle>
          <a:p/>
        </p:txBody>
      </p:sp>
      <p:pic>
        <p:nvPicPr>
          <p:cNvPr id="207" name="Google Shape;207;p53"/>
          <p:cNvPicPr preferRelativeResize="0"/>
          <p:nvPr/>
        </p:nvPicPr>
        <p:blipFill>
          <a:blip r:embed="rId3">
            <a:alphaModFix/>
          </a:blip>
          <a:stretch>
            <a:fillRect/>
          </a:stretch>
        </p:blipFill>
        <p:spPr>
          <a:xfrm>
            <a:off x="7902613" y="4862507"/>
            <a:ext cx="2486174" cy="15025"/>
          </a:xfrm>
          <a:prstGeom prst="rect">
            <a:avLst/>
          </a:prstGeom>
          <a:noFill/>
          <a:ln>
            <a:noFill/>
          </a:ln>
        </p:spPr>
      </p:pic>
      <p:pic>
        <p:nvPicPr>
          <p:cNvPr id="208" name="Google Shape;208;p53"/>
          <p:cNvPicPr preferRelativeResize="0"/>
          <p:nvPr/>
        </p:nvPicPr>
        <p:blipFill rotWithShape="1">
          <a:blip r:embed="rId4">
            <a:alphaModFix/>
          </a:blip>
          <a:srcRect b="0" l="0" r="10" t="0"/>
          <a:stretch/>
        </p:blipFill>
        <p:spPr>
          <a:xfrm>
            <a:off x="8328225" y="4915274"/>
            <a:ext cx="657597" cy="16955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Science Gradient">
  <p:cSld name="ONE_COLUMN_TEXT_1_1_1_1_1">
    <p:spTree>
      <p:nvGrpSpPr>
        <p:cNvPr id="209" name="Shape 209"/>
        <p:cNvGrpSpPr/>
        <p:nvPr/>
      </p:nvGrpSpPr>
      <p:grpSpPr>
        <a:xfrm>
          <a:off x="0" y="0"/>
          <a:ext cx="0" cy="0"/>
          <a:chOff x="0" y="0"/>
          <a:chExt cx="0" cy="0"/>
        </a:xfrm>
      </p:grpSpPr>
      <p:pic>
        <p:nvPicPr>
          <p:cNvPr id="210" name="Google Shape;210;p54"/>
          <p:cNvPicPr preferRelativeResize="0"/>
          <p:nvPr/>
        </p:nvPicPr>
        <p:blipFill>
          <a:blip r:embed="rId2">
            <a:alphaModFix/>
          </a:blip>
          <a:stretch>
            <a:fillRect/>
          </a:stretch>
        </p:blipFill>
        <p:spPr>
          <a:xfrm>
            <a:off x="5828569" y="0"/>
            <a:ext cx="3338513" cy="5143500"/>
          </a:xfrm>
          <a:prstGeom prst="rect">
            <a:avLst/>
          </a:prstGeom>
          <a:noFill/>
          <a:ln>
            <a:noFill/>
          </a:ln>
        </p:spPr>
      </p:pic>
      <p:sp>
        <p:nvSpPr>
          <p:cNvPr id="211" name="Google Shape;211;p54"/>
          <p:cNvSpPr txBox="1"/>
          <p:nvPr>
            <p:ph idx="1" type="body"/>
          </p:nvPr>
        </p:nvSpPr>
        <p:spPr>
          <a:xfrm>
            <a:off x="324650" y="579400"/>
            <a:ext cx="55329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12" name="Google Shape;212;p54"/>
          <p:cNvSpPr txBox="1"/>
          <p:nvPr>
            <p:ph type="title"/>
          </p:nvPr>
        </p:nvSpPr>
        <p:spPr>
          <a:xfrm>
            <a:off x="6564475" y="462375"/>
            <a:ext cx="2111100" cy="1466100"/>
          </a:xfrm>
          <a:prstGeom prst="rect">
            <a:avLst/>
          </a:prstGeom>
        </p:spPr>
        <p:txBody>
          <a:bodyPr anchorCtr="0" anchor="ctr" bIns="91425" lIns="91425" spcFirstLastPara="1" rIns="91425" wrap="square" tIns="91425">
            <a:noAutofit/>
          </a:bodyPr>
          <a:lstStyle>
            <a:lvl1pPr lvl="0" rtl="0" algn="r">
              <a:lnSpc>
                <a:spcPct val="115000"/>
              </a:lnSpc>
              <a:spcBef>
                <a:spcPts val="0"/>
              </a:spcBef>
              <a:spcAft>
                <a:spcPts val="0"/>
              </a:spcAft>
              <a:buClr>
                <a:schemeClr val="lt1"/>
              </a:buClr>
              <a:buSzPts val="2400"/>
              <a:buNone/>
              <a:defRPr sz="2400">
                <a:solidFill>
                  <a:schemeClr val="lt1"/>
                </a:solidFill>
              </a:defRPr>
            </a:lvl1pPr>
            <a:lvl2pPr lvl="1" rtl="0">
              <a:lnSpc>
                <a:spcPct val="115000"/>
              </a:lnSpc>
              <a:spcBef>
                <a:spcPts val="0"/>
              </a:spcBef>
              <a:spcAft>
                <a:spcPts val="0"/>
              </a:spcAft>
              <a:buClr>
                <a:schemeClr val="lt1"/>
              </a:buClr>
              <a:buSzPts val="2200"/>
              <a:buNone/>
              <a:defRPr sz="2200">
                <a:solidFill>
                  <a:schemeClr val="lt1"/>
                </a:solidFill>
              </a:defRPr>
            </a:lvl2pPr>
            <a:lvl3pPr lvl="2" rtl="0">
              <a:lnSpc>
                <a:spcPct val="115000"/>
              </a:lnSpc>
              <a:spcBef>
                <a:spcPts val="0"/>
              </a:spcBef>
              <a:spcAft>
                <a:spcPts val="0"/>
              </a:spcAft>
              <a:buClr>
                <a:schemeClr val="lt1"/>
              </a:buClr>
              <a:buSzPts val="2200"/>
              <a:buNone/>
              <a:defRPr sz="2200">
                <a:solidFill>
                  <a:schemeClr val="lt1"/>
                </a:solidFill>
              </a:defRPr>
            </a:lvl3pPr>
            <a:lvl4pPr lvl="3" rtl="0">
              <a:lnSpc>
                <a:spcPct val="115000"/>
              </a:lnSpc>
              <a:spcBef>
                <a:spcPts val="0"/>
              </a:spcBef>
              <a:spcAft>
                <a:spcPts val="0"/>
              </a:spcAft>
              <a:buClr>
                <a:schemeClr val="lt1"/>
              </a:buClr>
              <a:buSzPts val="2200"/>
              <a:buNone/>
              <a:defRPr sz="2200">
                <a:solidFill>
                  <a:schemeClr val="lt1"/>
                </a:solidFill>
              </a:defRPr>
            </a:lvl4pPr>
            <a:lvl5pPr lvl="4" rtl="0">
              <a:lnSpc>
                <a:spcPct val="115000"/>
              </a:lnSpc>
              <a:spcBef>
                <a:spcPts val="0"/>
              </a:spcBef>
              <a:spcAft>
                <a:spcPts val="0"/>
              </a:spcAft>
              <a:buClr>
                <a:schemeClr val="lt1"/>
              </a:buClr>
              <a:buSzPts val="2200"/>
              <a:buNone/>
              <a:defRPr sz="2200">
                <a:solidFill>
                  <a:schemeClr val="lt1"/>
                </a:solidFill>
              </a:defRPr>
            </a:lvl5pPr>
            <a:lvl6pPr lvl="5" rtl="0">
              <a:lnSpc>
                <a:spcPct val="115000"/>
              </a:lnSpc>
              <a:spcBef>
                <a:spcPts val="0"/>
              </a:spcBef>
              <a:spcAft>
                <a:spcPts val="0"/>
              </a:spcAft>
              <a:buClr>
                <a:schemeClr val="lt1"/>
              </a:buClr>
              <a:buSzPts val="2200"/>
              <a:buNone/>
              <a:defRPr sz="2200">
                <a:solidFill>
                  <a:schemeClr val="lt1"/>
                </a:solidFill>
              </a:defRPr>
            </a:lvl6pPr>
            <a:lvl7pPr lvl="6" rtl="0">
              <a:lnSpc>
                <a:spcPct val="115000"/>
              </a:lnSpc>
              <a:spcBef>
                <a:spcPts val="0"/>
              </a:spcBef>
              <a:spcAft>
                <a:spcPts val="0"/>
              </a:spcAft>
              <a:buClr>
                <a:schemeClr val="lt1"/>
              </a:buClr>
              <a:buSzPts val="2200"/>
              <a:buNone/>
              <a:defRPr sz="2200">
                <a:solidFill>
                  <a:schemeClr val="lt1"/>
                </a:solidFill>
              </a:defRPr>
            </a:lvl7pPr>
            <a:lvl8pPr lvl="7" rtl="0">
              <a:lnSpc>
                <a:spcPct val="115000"/>
              </a:lnSpc>
              <a:spcBef>
                <a:spcPts val="0"/>
              </a:spcBef>
              <a:spcAft>
                <a:spcPts val="0"/>
              </a:spcAft>
              <a:buClr>
                <a:schemeClr val="lt1"/>
              </a:buClr>
              <a:buSzPts val="2200"/>
              <a:buNone/>
              <a:defRPr sz="2200">
                <a:solidFill>
                  <a:schemeClr val="lt1"/>
                </a:solidFill>
              </a:defRPr>
            </a:lvl8pPr>
            <a:lvl9pPr lvl="8" rtl="0">
              <a:lnSpc>
                <a:spcPct val="115000"/>
              </a:lnSpc>
              <a:spcBef>
                <a:spcPts val="0"/>
              </a:spcBef>
              <a:spcAft>
                <a:spcPts val="0"/>
              </a:spcAft>
              <a:buClr>
                <a:schemeClr val="lt1"/>
              </a:buClr>
              <a:buSzPts val="2200"/>
              <a:buNone/>
              <a:defRPr sz="2200">
                <a:solidFill>
                  <a:schemeClr val="lt1"/>
                </a:solidFill>
              </a:defRPr>
            </a:lvl9pPr>
          </a:lstStyle>
          <a:p/>
        </p:txBody>
      </p:sp>
      <p:pic>
        <p:nvPicPr>
          <p:cNvPr id="213" name="Google Shape;213;p54"/>
          <p:cNvPicPr preferRelativeResize="0"/>
          <p:nvPr/>
        </p:nvPicPr>
        <p:blipFill>
          <a:blip r:embed="rId3">
            <a:alphaModFix/>
          </a:blip>
          <a:stretch>
            <a:fillRect/>
          </a:stretch>
        </p:blipFill>
        <p:spPr>
          <a:xfrm>
            <a:off x="7902613" y="4862507"/>
            <a:ext cx="2486174" cy="15025"/>
          </a:xfrm>
          <a:prstGeom prst="rect">
            <a:avLst/>
          </a:prstGeom>
          <a:noFill/>
          <a:ln>
            <a:noFill/>
          </a:ln>
        </p:spPr>
      </p:pic>
      <p:pic>
        <p:nvPicPr>
          <p:cNvPr id="214" name="Google Shape;214;p54"/>
          <p:cNvPicPr preferRelativeResize="0"/>
          <p:nvPr/>
        </p:nvPicPr>
        <p:blipFill rotWithShape="1">
          <a:blip r:embed="rId4">
            <a:alphaModFix/>
          </a:blip>
          <a:srcRect b="0" l="0" r="10" t="0"/>
          <a:stretch/>
        </p:blipFill>
        <p:spPr>
          <a:xfrm>
            <a:off x="8328225" y="4915274"/>
            <a:ext cx="657597" cy="16955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w/ Text Left">
  <p:cSld name="CUSTOM_12">
    <p:bg>
      <p:bgPr>
        <a:blipFill>
          <a:blip r:embed="rId2">
            <a:alphaModFix/>
          </a:blip>
          <a:stretch>
            <a:fillRect/>
          </a:stretch>
        </a:blipFill>
      </p:bgPr>
    </p:bg>
    <p:spTree>
      <p:nvGrpSpPr>
        <p:cNvPr id="215" name="Shape 215"/>
        <p:cNvGrpSpPr/>
        <p:nvPr/>
      </p:nvGrpSpPr>
      <p:grpSpPr>
        <a:xfrm>
          <a:off x="0" y="0"/>
          <a:ext cx="0" cy="0"/>
          <a:chOff x="0" y="0"/>
          <a:chExt cx="0" cy="0"/>
        </a:xfrm>
      </p:grpSpPr>
      <p:sp>
        <p:nvSpPr>
          <p:cNvPr id="216" name="Google Shape;216;p55"/>
          <p:cNvSpPr/>
          <p:nvPr>
            <p:ph idx="2" type="pic"/>
          </p:nvPr>
        </p:nvSpPr>
        <p:spPr>
          <a:xfrm>
            <a:off x="376000" y="0"/>
            <a:ext cx="5143500" cy="5143500"/>
          </a:xfrm>
          <a:prstGeom prst="rect">
            <a:avLst/>
          </a:prstGeom>
          <a:noFill/>
          <a:ln>
            <a:noFill/>
          </a:ln>
        </p:spPr>
      </p:sp>
      <p:sp>
        <p:nvSpPr>
          <p:cNvPr id="217" name="Google Shape;217;p55"/>
          <p:cNvSpPr txBox="1"/>
          <p:nvPr>
            <p:ph type="title"/>
          </p:nvPr>
        </p:nvSpPr>
        <p:spPr>
          <a:xfrm>
            <a:off x="5695350" y="284000"/>
            <a:ext cx="2986200" cy="957600"/>
          </a:xfrm>
          <a:prstGeom prst="rect">
            <a:avLst/>
          </a:prstGeom>
        </p:spPr>
        <p:txBody>
          <a:bodyPr anchorCtr="0" anchor="ctr" bIns="91425" lIns="91425" spcFirstLastPara="1" rIns="91425" wrap="square" tIns="91425">
            <a:noAutofit/>
          </a:bodyPr>
          <a:lstStyle>
            <a:lvl1pPr lvl="0" rtl="0">
              <a:spcBef>
                <a:spcPts val="0"/>
              </a:spcBef>
              <a:spcAft>
                <a:spcPts val="0"/>
              </a:spcAft>
              <a:buSzPts val="26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18" name="Google Shape;218;p55"/>
          <p:cNvSpPr txBox="1"/>
          <p:nvPr>
            <p:ph idx="1" type="subTitle"/>
          </p:nvPr>
        </p:nvSpPr>
        <p:spPr>
          <a:xfrm>
            <a:off x="5695350" y="1241600"/>
            <a:ext cx="2986200" cy="8064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Font typeface="Poppins Light"/>
              <a:buNone/>
              <a:defRPr sz="1600">
                <a:latin typeface="Poppins Light"/>
                <a:ea typeface="Poppins Light"/>
                <a:cs typeface="Poppins Light"/>
                <a:sym typeface="Poppins Light"/>
              </a:defRPr>
            </a:lvl1pPr>
            <a:lvl2pPr lvl="1" rtl="0">
              <a:spcBef>
                <a:spcPts val="0"/>
              </a:spcBef>
              <a:spcAft>
                <a:spcPts val="0"/>
              </a:spcAft>
              <a:buSzPts val="1600"/>
              <a:buFont typeface="Poppins Light"/>
              <a:buNone/>
              <a:defRPr sz="1600">
                <a:latin typeface="Poppins Light"/>
                <a:ea typeface="Poppins Light"/>
                <a:cs typeface="Poppins Light"/>
                <a:sym typeface="Poppins Light"/>
              </a:defRPr>
            </a:lvl2pPr>
            <a:lvl3pPr lvl="2" rtl="0">
              <a:spcBef>
                <a:spcPts val="0"/>
              </a:spcBef>
              <a:spcAft>
                <a:spcPts val="0"/>
              </a:spcAft>
              <a:buSzPts val="1600"/>
              <a:buFont typeface="Poppins Light"/>
              <a:buNone/>
              <a:defRPr sz="1600">
                <a:latin typeface="Poppins Light"/>
                <a:ea typeface="Poppins Light"/>
                <a:cs typeface="Poppins Light"/>
                <a:sym typeface="Poppins Light"/>
              </a:defRPr>
            </a:lvl3pPr>
            <a:lvl4pPr lvl="3" rtl="0">
              <a:spcBef>
                <a:spcPts val="0"/>
              </a:spcBef>
              <a:spcAft>
                <a:spcPts val="0"/>
              </a:spcAft>
              <a:buSzPts val="1600"/>
              <a:buFont typeface="Poppins Light"/>
              <a:buNone/>
              <a:defRPr sz="1600">
                <a:latin typeface="Poppins Light"/>
                <a:ea typeface="Poppins Light"/>
                <a:cs typeface="Poppins Light"/>
                <a:sym typeface="Poppins Light"/>
              </a:defRPr>
            </a:lvl4pPr>
            <a:lvl5pPr lvl="4" rtl="0">
              <a:spcBef>
                <a:spcPts val="0"/>
              </a:spcBef>
              <a:spcAft>
                <a:spcPts val="0"/>
              </a:spcAft>
              <a:buSzPts val="1600"/>
              <a:buFont typeface="Poppins Light"/>
              <a:buNone/>
              <a:defRPr sz="1600">
                <a:latin typeface="Poppins Light"/>
                <a:ea typeface="Poppins Light"/>
                <a:cs typeface="Poppins Light"/>
                <a:sym typeface="Poppins Light"/>
              </a:defRPr>
            </a:lvl5pPr>
            <a:lvl6pPr lvl="5" rtl="0">
              <a:spcBef>
                <a:spcPts val="0"/>
              </a:spcBef>
              <a:spcAft>
                <a:spcPts val="0"/>
              </a:spcAft>
              <a:buSzPts val="1600"/>
              <a:buFont typeface="Poppins Light"/>
              <a:buNone/>
              <a:defRPr sz="1600">
                <a:latin typeface="Poppins Light"/>
                <a:ea typeface="Poppins Light"/>
                <a:cs typeface="Poppins Light"/>
                <a:sym typeface="Poppins Light"/>
              </a:defRPr>
            </a:lvl6pPr>
            <a:lvl7pPr lvl="6" rtl="0">
              <a:spcBef>
                <a:spcPts val="0"/>
              </a:spcBef>
              <a:spcAft>
                <a:spcPts val="0"/>
              </a:spcAft>
              <a:buSzPts val="1600"/>
              <a:buFont typeface="Poppins Light"/>
              <a:buNone/>
              <a:defRPr sz="1600">
                <a:latin typeface="Poppins Light"/>
                <a:ea typeface="Poppins Light"/>
                <a:cs typeface="Poppins Light"/>
                <a:sym typeface="Poppins Light"/>
              </a:defRPr>
            </a:lvl7pPr>
            <a:lvl8pPr lvl="7" rtl="0">
              <a:spcBef>
                <a:spcPts val="0"/>
              </a:spcBef>
              <a:spcAft>
                <a:spcPts val="0"/>
              </a:spcAft>
              <a:buSzPts val="1600"/>
              <a:buFont typeface="Poppins Light"/>
              <a:buNone/>
              <a:defRPr sz="1600">
                <a:latin typeface="Poppins Light"/>
                <a:ea typeface="Poppins Light"/>
                <a:cs typeface="Poppins Light"/>
                <a:sym typeface="Poppins Light"/>
              </a:defRPr>
            </a:lvl8pPr>
            <a:lvl9pPr lvl="8" rtl="0">
              <a:spcBef>
                <a:spcPts val="0"/>
              </a:spcBef>
              <a:spcAft>
                <a:spcPts val="0"/>
              </a:spcAft>
              <a:buSzPts val="1600"/>
              <a:buFont typeface="Poppins Light"/>
              <a:buNone/>
              <a:defRPr sz="1600">
                <a:latin typeface="Poppins Light"/>
                <a:ea typeface="Poppins Light"/>
                <a:cs typeface="Poppins Light"/>
                <a:sym typeface="Poppins Light"/>
              </a:defRPr>
            </a:lvl9pPr>
          </a:lstStyle>
          <a:p/>
        </p:txBody>
      </p:sp>
      <p:pic>
        <p:nvPicPr>
          <p:cNvPr id="219" name="Google Shape;219;p55"/>
          <p:cNvPicPr preferRelativeResize="0"/>
          <p:nvPr/>
        </p:nvPicPr>
        <p:blipFill>
          <a:blip r:embed="rId3">
            <a:alphaModFix/>
          </a:blip>
          <a:stretch>
            <a:fillRect/>
          </a:stretch>
        </p:blipFill>
        <p:spPr>
          <a:xfrm>
            <a:off x="83075" y="4835775"/>
            <a:ext cx="206025" cy="206025"/>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w/ Text Right">
  <p:cSld name="CUSTOM_12_1">
    <p:bg>
      <p:bgPr>
        <a:solidFill>
          <a:schemeClr val="lt1"/>
        </a:solidFill>
      </p:bgPr>
    </p:bg>
    <p:spTree>
      <p:nvGrpSpPr>
        <p:cNvPr id="220" name="Shape 220"/>
        <p:cNvGrpSpPr/>
        <p:nvPr/>
      </p:nvGrpSpPr>
      <p:grpSpPr>
        <a:xfrm>
          <a:off x="0" y="0"/>
          <a:ext cx="0" cy="0"/>
          <a:chOff x="0" y="0"/>
          <a:chExt cx="0" cy="0"/>
        </a:xfrm>
      </p:grpSpPr>
      <p:pic>
        <p:nvPicPr>
          <p:cNvPr id="221" name="Google Shape;221;p56"/>
          <p:cNvPicPr preferRelativeResize="0"/>
          <p:nvPr/>
        </p:nvPicPr>
        <p:blipFill>
          <a:blip r:embed="rId2">
            <a:alphaModFix/>
          </a:blip>
          <a:stretch>
            <a:fillRect/>
          </a:stretch>
        </p:blipFill>
        <p:spPr>
          <a:xfrm>
            <a:off x="83075" y="4835775"/>
            <a:ext cx="206025" cy="206025"/>
          </a:xfrm>
          <a:prstGeom prst="rect">
            <a:avLst/>
          </a:prstGeom>
          <a:noFill/>
          <a:ln>
            <a:noFill/>
          </a:ln>
        </p:spPr>
      </p:pic>
      <p:pic>
        <p:nvPicPr>
          <p:cNvPr id="222" name="Google Shape;222;p56"/>
          <p:cNvPicPr preferRelativeResize="0"/>
          <p:nvPr/>
        </p:nvPicPr>
        <p:blipFill>
          <a:blip r:embed="rId3">
            <a:alphaModFix/>
          </a:blip>
          <a:stretch>
            <a:fillRect/>
          </a:stretch>
        </p:blipFill>
        <p:spPr>
          <a:xfrm>
            <a:off x="8772525" y="0"/>
            <a:ext cx="371470" cy="5143500"/>
          </a:xfrm>
          <a:prstGeom prst="rect">
            <a:avLst/>
          </a:prstGeom>
          <a:noFill/>
          <a:ln>
            <a:noFill/>
          </a:ln>
        </p:spPr>
      </p:pic>
      <p:pic>
        <p:nvPicPr>
          <p:cNvPr id="223" name="Google Shape;223;p56"/>
          <p:cNvPicPr preferRelativeResize="0"/>
          <p:nvPr/>
        </p:nvPicPr>
        <p:blipFill>
          <a:blip r:embed="rId2">
            <a:alphaModFix/>
          </a:blip>
          <a:stretch>
            <a:fillRect/>
          </a:stretch>
        </p:blipFill>
        <p:spPr>
          <a:xfrm>
            <a:off x="8855250" y="4835775"/>
            <a:ext cx="206025" cy="206025"/>
          </a:xfrm>
          <a:prstGeom prst="rect">
            <a:avLst/>
          </a:prstGeom>
          <a:noFill/>
          <a:ln>
            <a:noFill/>
          </a:ln>
        </p:spPr>
      </p:pic>
      <p:sp>
        <p:nvSpPr>
          <p:cNvPr id="224" name="Google Shape;224;p56"/>
          <p:cNvSpPr/>
          <p:nvPr>
            <p:ph idx="2" type="pic"/>
          </p:nvPr>
        </p:nvSpPr>
        <p:spPr>
          <a:xfrm>
            <a:off x="3629025" y="0"/>
            <a:ext cx="5143500" cy="5143500"/>
          </a:xfrm>
          <a:prstGeom prst="rect">
            <a:avLst/>
          </a:prstGeom>
          <a:noFill/>
          <a:ln>
            <a:noFill/>
          </a:ln>
        </p:spPr>
      </p:sp>
      <p:sp>
        <p:nvSpPr>
          <p:cNvPr id="225" name="Google Shape;225;p56"/>
          <p:cNvSpPr txBox="1"/>
          <p:nvPr>
            <p:ph type="title"/>
          </p:nvPr>
        </p:nvSpPr>
        <p:spPr>
          <a:xfrm>
            <a:off x="289100" y="349700"/>
            <a:ext cx="2986200" cy="957600"/>
          </a:xfrm>
          <a:prstGeom prst="rect">
            <a:avLst/>
          </a:prstGeom>
        </p:spPr>
        <p:txBody>
          <a:bodyPr anchorCtr="0" anchor="ctr" bIns="91425" lIns="91425" spcFirstLastPara="1" rIns="91425" wrap="square" tIns="91425">
            <a:noAutofit/>
          </a:bodyPr>
          <a:lstStyle>
            <a:lvl1pPr lvl="0" rtl="0">
              <a:spcBef>
                <a:spcPts val="0"/>
              </a:spcBef>
              <a:spcAft>
                <a:spcPts val="0"/>
              </a:spcAft>
              <a:buSzPts val="26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26" name="Google Shape;226;p56"/>
          <p:cNvSpPr txBox="1"/>
          <p:nvPr>
            <p:ph idx="1" type="subTitle"/>
          </p:nvPr>
        </p:nvSpPr>
        <p:spPr>
          <a:xfrm>
            <a:off x="289100" y="1307300"/>
            <a:ext cx="2986200" cy="8064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Font typeface="Poppins Light"/>
              <a:buNone/>
              <a:defRPr sz="1600">
                <a:latin typeface="Poppins Light"/>
                <a:ea typeface="Poppins Light"/>
                <a:cs typeface="Poppins Light"/>
                <a:sym typeface="Poppins Light"/>
              </a:defRPr>
            </a:lvl1pPr>
            <a:lvl2pPr lvl="1" rtl="0">
              <a:spcBef>
                <a:spcPts val="0"/>
              </a:spcBef>
              <a:spcAft>
                <a:spcPts val="0"/>
              </a:spcAft>
              <a:buSzPts val="1600"/>
              <a:buFont typeface="Poppins Light"/>
              <a:buNone/>
              <a:defRPr sz="1600">
                <a:latin typeface="Poppins Light"/>
                <a:ea typeface="Poppins Light"/>
                <a:cs typeface="Poppins Light"/>
                <a:sym typeface="Poppins Light"/>
              </a:defRPr>
            </a:lvl2pPr>
            <a:lvl3pPr lvl="2" rtl="0">
              <a:spcBef>
                <a:spcPts val="0"/>
              </a:spcBef>
              <a:spcAft>
                <a:spcPts val="0"/>
              </a:spcAft>
              <a:buSzPts val="1600"/>
              <a:buFont typeface="Poppins Light"/>
              <a:buNone/>
              <a:defRPr sz="1600">
                <a:latin typeface="Poppins Light"/>
                <a:ea typeface="Poppins Light"/>
                <a:cs typeface="Poppins Light"/>
                <a:sym typeface="Poppins Light"/>
              </a:defRPr>
            </a:lvl3pPr>
            <a:lvl4pPr lvl="3" rtl="0">
              <a:spcBef>
                <a:spcPts val="0"/>
              </a:spcBef>
              <a:spcAft>
                <a:spcPts val="0"/>
              </a:spcAft>
              <a:buSzPts val="1600"/>
              <a:buFont typeface="Poppins Light"/>
              <a:buNone/>
              <a:defRPr sz="1600">
                <a:latin typeface="Poppins Light"/>
                <a:ea typeface="Poppins Light"/>
                <a:cs typeface="Poppins Light"/>
                <a:sym typeface="Poppins Light"/>
              </a:defRPr>
            </a:lvl4pPr>
            <a:lvl5pPr lvl="4" rtl="0">
              <a:spcBef>
                <a:spcPts val="0"/>
              </a:spcBef>
              <a:spcAft>
                <a:spcPts val="0"/>
              </a:spcAft>
              <a:buSzPts val="1600"/>
              <a:buFont typeface="Poppins Light"/>
              <a:buNone/>
              <a:defRPr sz="1600">
                <a:latin typeface="Poppins Light"/>
                <a:ea typeface="Poppins Light"/>
                <a:cs typeface="Poppins Light"/>
                <a:sym typeface="Poppins Light"/>
              </a:defRPr>
            </a:lvl5pPr>
            <a:lvl6pPr lvl="5" rtl="0">
              <a:spcBef>
                <a:spcPts val="0"/>
              </a:spcBef>
              <a:spcAft>
                <a:spcPts val="0"/>
              </a:spcAft>
              <a:buSzPts val="1600"/>
              <a:buFont typeface="Poppins Light"/>
              <a:buNone/>
              <a:defRPr sz="1600">
                <a:latin typeface="Poppins Light"/>
                <a:ea typeface="Poppins Light"/>
                <a:cs typeface="Poppins Light"/>
                <a:sym typeface="Poppins Light"/>
              </a:defRPr>
            </a:lvl6pPr>
            <a:lvl7pPr lvl="6" rtl="0">
              <a:spcBef>
                <a:spcPts val="0"/>
              </a:spcBef>
              <a:spcAft>
                <a:spcPts val="0"/>
              </a:spcAft>
              <a:buSzPts val="1600"/>
              <a:buFont typeface="Poppins Light"/>
              <a:buNone/>
              <a:defRPr sz="1600">
                <a:latin typeface="Poppins Light"/>
                <a:ea typeface="Poppins Light"/>
                <a:cs typeface="Poppins Light"/>
                <a:sym typeface="Poppins Light"/>
              </a:defRPr>
            </a:lvl7pPr>
            <a:lvl8pPr lvl="7" rtl="0">
              <a:spcBef>
                <a:spcPts val="0"/>
              </a:spcBef>
              <a:spcAft>
                <a:spcPts val="0"/>
              </a:spcAft>
              <a:buSzPts val="1600"/>
              <a:buFont typeface="Poppins Light"/>
              <a:buNone/>
              <a:defRPr sz="1600">
                <a:latin typeface="Poppins Light"/>
                <a:ea typeface="Poppins Light"/>
                <a:cs typeface="Poppins Light"/>
                <a:sym typeface="Poppins Light"/>
              </a:defRPr>
            </a:lvl8pPr>
            <a:lvl9pPr lvl="8" rtl="0">
              <a:spcBef>
                <a:spcPts val="0"/>
              </a:spcBef>
              <a:spcAft>
                <a:spcPts val="0"/>
              </a:spcAft>
              <a:buSzPts val="1600"/>
              <a:buFont typeface="Poppins Light"/>
              <a:buNone/>
              <a:defRPr sz="1600">
                <a:latin typeface="Poppins Light"/>
                <a:ea typeface="Poppins Light"/>
                <a:cs typeface="Poppins Light"/>
                <a:sym typeface="Poppins Light"/>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oints - Horizontal">
  <p:cSld name="MAIN_POINT">
    <p:bg>
      <p:bgPr>
        <a:blipFill>
          <a:blip r:embed="rId2">
            <a:alphaModFix/>
          </a:blip>
          <a:stretch>
            <a:fillRect/>
          </a:stretch>
        </a:blipFill>
      </p:bgPr>
    </p:bg>
    <p:spTree>
      <p:nvGrpSpPr>
        <p:cNvPr id="227" name="Shape 227"/>
        <p:cNvGrpSpPr/>
        <p:nvPr/>
      </p:nvGrpSpPr>
      <p:grpSpPr>
        <a:xfrm>
          <a:off x="0" y="0"/>
          <a:ext cx="0" cy="0"/>
          <a:chOff x="0" y="0"/>
          <a:chExt cx="0" cy="0"/>
        </a:xfrm>
      </p:grpSpPr>
      <p:pic>
        <p:nvPicPr>
          <p:cNvPr id="228" name="Google Shape;228;p57"/>
          <p:cNvPicPr preferRelativeResize="0"/>
          <p:nvPr/>
        </p:nvPicPr>
        <p:blipFill>
          <a:blip r:embed="rId3">
            <a:alphaModFix/>
          </a:blip>
          <a:stretch>
            <a:fillRect/>
          </a:stretch>
        </p:blipFill>
        <p:spPr>
          <a:xfrm>
            <a:off x="223350" y="1729961"/>
            <a:ext cx="887749" cy="1697577"/>
          </a:xfrm>
          <a:prstGeom prst="rect">
            <a:avLst/>
          </a:prstGeom>
          <a:noFill/>
          <a:ln>
            <a:noFill/>
          </a:ln>
        </p:spPr>
      </p:pic>
      <p:pic>
        <p:nvPicPr>
          <p:cNvPr id="229" name="Google Shape;229;p57"/>
          <p:cNvPicPr preferRelativeResize="0"/>
          <p:nvPr/>
        </p:nvPicPr>
        <p:blipFill rotWithShape="1">
          <a:blip r:embed="rId4">
            <a:alphaModFix/>
          </a:blip>
          <a:srcRect b="43002" l="0" r="0" t="6494"/>
          <a:stretch/>
        </p:blipFill>
        <p:spPr>
          <a:xfrm>
            <a:off x="2956000" y="1729961"/>
            <a:ext cx="1283502" cy="1697577"/>
          </a:xfrm>
          <a:prstGeom prst="rect">
            <a:avLst/>
          </a:prstGeom>
          <a:noFill/>
          <a:ln>
            <a:noFill/>
          </a:ln>
        </p:spPr>
      </p:pic>
      <p:pic>
        <p:nvPicPr>
          <p:cNvPr id="230" name="Google Shape;230;p57"/>
          <p:cNvPicPr preferRelativeResize="0"/>
          <p:nvPr/>
        </p:nvPicPr>
        <p:blipFill rotWithShape="1">
          <a:blip r:embed="rId5">
            <a:alphaModFix/>
          </a:blip>
          <a:srcRect b="40323" l="0" r="0" t="6856"/>
          <a:stretch/>
        </p:blipFill>
        <p:spPr>
          <a:xfrm>
            <a:off x="5914800" y="1696850"/>
            <a:ext cx="1384292" cy="1763799"/>
          </a:xfrm>
          <a:prstGeom prst="rect">
            <a:avLst/>
          </a:prstGeom>
          <a:noFill/>
          <a:ln>
            <a:noFill/>
          </a:ln>
        </p:spPr>
      </p:pic>
      <p:sp>
        <p:nvSpPr>
          <p:cNvPr id="231" name="Google Shape;231;p57"/>
          <p:cNvSpPr txBox="1"/>
          <p:nvPr>
            <p:ph type="title"/>
          </p:nvPr>
        </p:nvSpPr>
        <p:spPr>
          <a:xfrm>
            <a:off x="468450" y="451500"/>
            <a:ext cx="8214900" cy="594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600"/>
              <a:buNone/>
              <a:defRPr>
                <a:solidFill>
                  <a:schemeClr val="lt1"/>
                </a:solidFill>
                <a:latin typeface="Poppins"/>
                <a:ea typeface="Poppins"/>
                <a:cs typeface="Poppins"/>
                <a:sym typeface="Poppins"/>
              </a:defRPr>
            </a:lvl1pPr>
            <a:lvl2pPr lvl="1" rtl="0">
              <a:spcBef>
                <a:spcPts val="0"/>
              </a:spcBef>
              <a:spcAft>
                <a:spcPts val="0"/>
              </a:spcAft>
              <a:buClr>
                <a:schemeClr val="lt1"/>
              </a:buClr>
              <a:buSzPts val="2800"/>
              <a:buNone/>
              <a:defRPr>
                <a:solidFill>
                  <a:schemeClr val="lt1"/>
                </a:solidFill>
                <a:latin typeface="Poppins"/>
                <a:ea typeface="Poppins"/>
                <a:cs typeface="Poppins"/>
                <a:sym typeface="Poppins"/>
              </a:defRPr>
            </a:lvl2pPr>
            <a:lvl3pPr lvl="2" rtl="0">
              <a:spcBef>
                <a:spcPts val="0"/>
              </a:spcBef>
              <a:spcAft>
                <a:spcPts val="0"/>
              </a:spcAft>
              <a:buClr>
                <a:schemeClr val="lt1"/>
              </a:buClr>
              <a:buSzPts val="2800"/>
              <a:buNone/>
              <a:defRPr>
                <a:solidFill>
                  <a:schemeClr val="lt1"/>
                </a:solidFill>
                <a:latin typeface="Poppins"/>
                <a:ea typeface="Poppins"/>
                <a:cs typeface="Poppins"/>
                <a:sym typeface="Poppins"/>
              </a:defRPr>
            </a:lvl3pPr>
            <a:lvl4pPr lvl="3" rtl="0">
              <a:spcBef>
                <a:spcPts val="0"/>
              </a:spcBef>
              <a:spcAft>
                <a:spcPts val="0"/>
              </a:spcAft>
              <a:buClr>
                <a:schemeClr val="lt1"/>
              </a:buClr>
              <a:buSzPts val="2800"/>
              <a:buNone/>
              <a:defRPr>
                <a:solidFill>
                  <a:schemeClr val="lt1"/>
                </a:solidFill>
                <a:latin typeface="Poppins"/>
                <a:ea typeface="Poppins"/>
                <a:cs typeface="Poppins"/>
                <a:sym typeface="Poppins"/>
              </a:defRPr>
            </a:lvl4pPr>
            <a:lvl5pPr lvl="4" rtl="0">
              <a:spcBef>
                <a:spcPts val="0"/>
              </a:spcBef>
              <a:spcAft>
                <a:spcPts val="0"/>
              </a:spcAft>
              <a:buClr>
                <a:schemeClr val="lt1"/>
              </a:buClr>
              <a:buSzPts val="2800"/>
              <a:buNone/>
              <a:defRPr>
                <a:solidFill>
                  <a:schemeClr val="lt1"/>
                </a:solidFill>
                <a:latin typeface="Poppins"/>
                <a:ea typeface="Poppins"/>
                <a:cs typeface="Poppins"/>
                <a:sym typeface="Poppins"/>
              </a:defRPr>
            </a:lvl5pPr>
            <a:lvl6pPr lvl="5" rtl="0">
              <a:spcBef>
                <a:spcPts val="0"/>
              </a:spcBef>
              <a:spcAft>
                <a:spcPts val="0"/>
              </a:spcAft>
              <a:buClr>
                <a:schemeClr val="lt1"/>
              </a:buClr>
              <a:buSzPts val="2800"/>
              <a:buNone/>
              <a:defRPr>
                <a:solidFill>
                  <a:schemeClr val="lt1"/>
                </a:solidFill>
                <a:latin typeface="Poppins"/>
                <a:ea typeface="Poppins"/>
                <a:cs typeface="Poppins"/>
                <a:sym typeface="Poppins"/>
              </a:defRPr>
            </a:lvl6pPr>
            <a:lvl7pPr lvl="6" rtl="0">
              <a:spcBef>
                <a:spcPts val="0"/>
              </a:spcBef>
              <a:spcAft>
                <a:spcPts val="0"/>
              </a:spcAft>
              <a:buClr>
                <a:schemeClr val="lt1"/>
              </a:buClr>
              <a:buSzPts val="2800"/>
              <a:buNone/>
              <a:defRPr>
                <a:solidFill>
                  <a:schemeClr val="lt1"/>
                </a:solidFill>
                <a:latin typeface="Poppins"/>
                <a:ea typeface="Poppins"/>
                <a:cs typeface="Poppins"/>
                <a:sym typeface="Poppins"/>
              </a:defRPr>
            </a:lvl7pPr>
            <a:lvl8pPr lvl="7" rtl="0">
              <a:spcBef>
                <a:spcPts val="0"/>
              </a:spcBef>
              <a:spcAft>
                <a:spcPts val="0"/>
              </a:spcAft>
              <a:buClr>
                <a:schemeClr val="lt1"/>
              </a:buClr>
              <a:buSzPts val="2800"/>
              <a:buNone/>
              <a:defRPr>
                <a:solidFill>
                  <a:schemeClr val="lt1"/>
                </a:solidFill>
                <a:latin typeface="Poppins"/>
                <a:ea typeface="Poppins"/>
                <a:cs typeface="Poppins"/>
                <a:sym typeface="Poppins"/>
              </a:defRPr>
            </a:lvl8pPr>
            <a:lvl9pPr lvl="8" rtl="0">
              <a:spcBef>
                <a:spcPts val="0"/>
              </a:spcBef>
              <a:spcAft>
                <a:spcPts val="0"/>
              </a:spcAft>
              <a:buClr>
                <a:schemeClr val="lt1"/>
              </a:buClr>
              <a:buSzPts val="2800"/>
              <a:buNone/>
              <a:defRPr>
                <a:solidFill>
                  <a:schemeClr val="lt1"/>
                </a:solidFill>
                <a:latin typeface="Poppins"/>
                <a:ea typeface="Poppins"/>
                <a:cs typeface="Poppins"/>
                <a:sym typeface="Poppins"/>
              </a:defRPr>
            </a:lvl9pPr>
          </a:lstStyle>
          <a:p/>
        </p:txBody>
      </p:sp>
      <p:sp>
        <p:nvSpPr>
          <p:cNvPr id="232" name="Google Shape;232;p57"/>
          <p:cNvSpPr txBox="1"/>
          <p:nvPr>
            <p:ph idx="1" type="subTitle"/>
          </p:nvPr>
        </p:nvSpPr>
        <p:spPr>
          <a:xfrm>
            <a:off x="1167450" y="1911900"/>
            <a:ext cx="1384200" cy="12990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200"/>
              <a:buNone/>
              <a:defRPr sz="1200">
                <a:solidFill>
                  <a:schemeClr val="lt1"/>
                </a:solidFill>
              </a:defRPr>
            </a:lvl2pPr>
            <a:lvl3pPr lvl="2" rtl="0">
              <a:spcBef>
                <a:spcPts val="0"/>
              </a:spcBef>
              <a:spcAft>
                <a:spcPts val="0"/>
              </a:spcAft>
              <a:buClr>
                <a:schemeClr val="lt1"/>
              </a:buClr>
              <a:buSzPts val="1200"/>
              <a:buNone/>
              <a:defRPr sz="1200">
                <a:solidFill>
                  <a:schemeClr val="lt1"/>
                </a:solidFill>
              </a:defRPr>
            </a:lvl3pPr>
            <a:lvl4pPr lvl="3" rtl="0">
              <a:spcBef>
                <a:spcPts val="0"/>
              </a:spcBef>
              <a:spcAft>
                <a:spcPts val="0"/>
              </a:spcAft>
              <a:buClr>
                <a:schemeClr val="lt1"/>
              </a:buClr>
              <a:buSzPts val="1200"/>
              <a:buNone/>
              <a:defRPr sz="1200">
                <a:solidFill>
                  <a:schemeClr val="lt1"/>
                </a:solidFill>
              </a:defRPr>
            </a:lvl4pPr>
            <a:lvl5pPr lvl="4" rtl="0">
              <a:spcBef>
                <a:spcPts val="0"/>
              </a:spcBef>
              <a:spcAft>
                <a:spcPts val="0"/>
              </a:spcAft>
              <a:buClr>
                <a:schemeClr val="lt1"/>
              </a:buClr>
              <a:buSzPts val="1200"/>
              <a:buNone/>
              <a:defRPr sz="1200">
                <a:solidFill>
                  <a:schemeClr val="lt1"/>
                </a:solidFill>
              </a:defRPr>
            </a:lvl5pPr>
            <a:lvl6pPr lvl="5" rtl="0">
              <a:spcBef>
                <a:spcPts val="0"/>
              </a:spcBef>
              <a:spcAft>
                <a:spcPts val="0"/>
              </a:spcAft>
              <a:buClr>
                <a:schemeClr val="lt1"/>
              </a:buClr>
              <a:buSzPts val="1200"/>
              <a:buNone/>
              <a:defRPr sz="1200">
                <a:solidFill>
                  <a:schemeClr val="lt1"/>
                </a:solidFill>
              </a:defRPr>
            </a:lvl6pPr>
            <a:lvl7pPr lvl="6" rtl="0">
              <a:spcBef>
                <a:spcPts val="0"/>
              </a:spcBef>
              <a:spcAft>
                <a:spcPts val="0"/>
              </a:spcAft>
              <a:buClr>
                <a:schemeClr val="lt1"/>
              </a:buClr>
              <a:buSzPts val="1200"/>
              <a:buNone/>
              <a:defRPr sz="1200">
                <a:solidFill>
                  <a:schemeClr val="lt1"/>
                </a:solidFill>
              </a:defRPr>
            </a:lvl7pPr>
            <a:lvl8pPr lvl="7" rtl="0">
              <a:spcBef>
                <a:spcPts val="0"/>
              </a:spcBef>
              <a:spcAft>
                <a:spcPts val="0"/>
              </a:spcAft>
              <a:buClr>
                <a:schemeClr val="lt1"/>
              </a:buClr>
              <a:buSzPts val="1200"/>
              <a:buNone/>
              <a:defRPr sz="1200">
                <a:solidFill>
                  <a:schemeClr val="lt1"/>
                </a:solidFill>
              </a:defRPr>
            </a:lvl8pPr>
            <a:lvl9pPr lvl="8" rtl="0">
              <a:spcBef>
                <a:spcPts val="0"/>
              </a:spcBef>
              <a:spcAft>
                <a:spcPts val="0"/>
              </a:spcAft>
              <a:buClr>
                <a:schemeClr val="lt1"/>
              </a:buClr>
              <a:buSzPts val="1200"/>
              <a:buNone/>
              <a:defRPr sz="1200">
                <a:solidFill>
                  <a:schemeClr val="lt1"/>
                </a:solidFill>
              </a:defRPr>
            </a:lvl9pPr>
          </a:lstStyle>
          <a:p/>
        </p:txBody>
      </p:sp>
      <p:sp>
        <p:nvSpPr>
          <p:cNvPr id="233" name="Google Shape;233;p57"/>
          <p:cNvSpPr txBox="1"/>
          <p:nvPr>
            <p:ph idx="2" type="subTitle"/>
          </p:nvPr>
        </p:nvSpPr>
        <p:spPr>
          <a:xfrm>
            <a:off x="4305475" y="1929250"/>
            <a:ext cx="1384200" cy="12990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200"/>
              <a:buNone/>
              <a:defRPr sz="1200">
                <a:solidFill>
                  <a:schemeClr val="lt1"/>
                </a:solidFill>
              </a:defRPr>
            </a:lvl2pPr>
            <a:lvl3pPr lvl="2" rtl="0">
              <a:spcBef>
                <a:spcPts val="0"/>
              </a:spcBef>
              <a:spcAft>
                <a:spcPts val="0"/>
              </a:spcAft>
              <a:buClr>
                <a:schemeClr val="lt1"/>
              </a:buClr>
              <a:buSzPts val="1200"/>
              <a:buNone/>
              <a:defRPr sz="1200">
                <a:solidFill>
                  <a:schemeClr val="lt1"/>
                </a:solidFill>
              </a:defRPr>
            </a:lvl3pPr>
            <a:lvl4pPr lvl="3" rtl="0">
              <a:spcBef>
                <a:spcPts val="0"/>
              </a:spcBef>
              <a:spcAft>
                <a:spcPts val="0"/>
              </a:spcAft>
              <a:buClr>
                <a:schemeClr val="lt1"/>
              </a:buClr>
              <a:buSzPts val="1200"/>
              <a:buNone/>
              <a:defRPr sz="1200">
                <a:solidFill>
                  <a:schemeClr val="lt1"/>
                </a:solidFill>
              </a:defRPr>
            </a:lvl4pPr>
            <a:lvl5pPr lvl="4" rtl="0">
              <a:spcBef>
                <a:spcPts val="0"/>
              </a:spcBef>
              <a:spcAft>
                <a:spcPts val="0"/>
              </a:spcAft>
              <a:buClr>
                <a:schemeClr val="lt1"/>
              </a:buClr>
              <a:buSzPts val="1200"/>
              <a:buNone/>
              <a:defRPr sz="1200">
                <a:solidFill>
                  <a:schemeClr val="lt1"/>
                </a:solidFill>
              </a:defRPr>
            </a:lvl5pPr>
            <a:lvl6pPr lvl="5" rtl="0">
              <a:spcBef>
                <a:spcPts val="0"/>
              </a:spcBef>
              <a:spcAft>
                <a:spcPts val="0"/>
              </a:spcAft>
              <a:buClr>
                <a:schemeClr val="lt1"/>
              </a:buClr>
              <a:buSzPts val="1200"/>
              <a:buNone/>
              <a:defRPr sz="1200">
                <a:solidFill>
                  <a:schemeClr val="lt1"/>
                </a:solidFill>
              </a:defRPr>
            </a:lvl6pPr>
            <a:lvl7pPr lvl="6" rtl="0">
              <a:spcBef>
                <a:spcPts val="0"/>
              </a:spcBef>
              <a:spcAft>
                <a:spcPts val="0"/>
              </a:spcAft>
              <a:buClr>
                <a:schemeClr val="lt1"/>
              </a:buClr>
              <a:buSzPts val="1200"/>
              <a:buNone/>
              <a:defRPr sz="1200">
                <a:solidFill>
                  <a:schemeClr val="lt1"/>
                </a:solidFill>
              </a:defRPr>
            </a:lvl7pPr>
            <a:lvl8pPr lvl="7" rtl="0">
              <a:spcBef>
                <a:spcPts val="0"/>
              </a:spcBef>
              <a:spcAft>
                <a:spcPts val="0"/>
              </a:spcAft>
              <a:buClr>
                <a:schemeClr val="lt1"/>
              </a:buClr>
              <a:buSzPts val="1200"/>
              <a:buNone/>
              <a:defRPr sz="1200">
                <a:solidFill>
                  <a:schemeClr val="lt1"/>
                </a:solidFill>
              </a:defRPr>
            </a:lvl8pPr>
            <a:lvl9pPr lvl="8" rtl="0">
              <a:spcBef>
                <a:spcPts val="0"/>
              </a:spcBef>
              <a:spcAft>
                <a:spcPts val="0"/>
              </a:spcAft>
              <a:buClr>
                <a:schemeClr val="lt1"/>
              </a:buClr>
              <a:buSzPts val="1200"/>
              <a:buNone/>
              <a:defRPr sz="1200">
                <a:solidFill>
                  <a:schemeClr val="lt1"/>
                </a:solidFill>
              </a:defRPr>
            </a:lvl9pPr>
          </a:lstStyle>
          <a:p/>
        </p:txBody>
      </p:sp>
      <p:sp>
        <p:nvSpPr>
          <p:cNvPr id="234" name="Google Shape;234;p57"/>
          <p:cNvSpPr txBox="1"/>
          <p:nvPr>
            <p:ph idx="3" type="subTitle"/>
          </p:nvPr>
        </p:nvSpPr>
        <p:spPr>
          <a:xfrm>
            <a:off x="7299100" y="1911900"/>
            <a:ext cx="1384200" cy="12990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200"/>
              <a:buNone/>
              <a:defRPr sz="1200">
                <a:solidFill>
                  <a:schemeClr val="lt1"/>
                </a:solidFill>
              </a:defRPr>
            </a:lvl2pPr>
            <a:lvl3pPr lvl="2" rtl="0">
              <a:spcBef>
                <a:spcPts val="0"/>
              </a:spcBef>
              <a:spcAft>
                <a:spcPts val="0"/>
              </a:spcAft>
              <a:buClr>
                <a:schemeClr val="lt1"/>
              </a:buClr>
              <a:buSzPts val="1200"/>
              <a:buNone/>
              <a:defRPr sz="1200">
                <a:solidFill>
                  <a:schemeClr val="lt1"/>
                </a:solidFill>
              </a:defRPr>
            </a:lvl3pPr>
            <a:lvl4pPr lvl="3" rtl="0">
              <a:spcBef>
                <a:spcPts val="0"/>
              </a:spcBef>
              <a:spcAft>
                <a:spcPts val="0"/>
              </a:spcAft>
              <a:buClr>
                <a:schemeClr val="lt1"/>
              </a:buClr>
              <a:buSzPts val="1200"/>
              <a:buNone/>
              <a:defRPr sz="1200">
                <a:solidFill>
                  <a:schemeClr val="lt1"/>
                </a:solidFill>
              </a:defRPr>
            </a:lvl4pPr>
            <a:lvl5pPr lvl="4" rtl="0">
              <a:spcBef>
                <a:spcPts val="0"/>
              </a:spcBef>
              <a:spcAft>
                <a:spcPts val="0"/>
              </a:spcAft>
              <a:buClr>
                <a:schemeClr val="lt1"/>
              </a:buClr>
              <a:buSzPts val="1200"/>
              <a:buNone/>
              <a:defRPr sz="1200">
                <a:solidFill>
                  <a:schemeClr val="lt1"/>
                </a:solidFill>
              </a:defRPr>
            </a:lvl5pPr>
            <a:lvl6pPr lvl="5" rtl="0">
              <a:spcBef>
                <a:spcPts val="0"/>
              </a:spcBef>
              <a:spcAft>
                <a:spcPts val="0"/>
              </a:spcAft>
              <a:buClr>
                <a:schemeClr val="lt1"/>
              </a:buClr>
              <a:buSzPts val="1200"/>
              <a:buNone/>
              <a:defRPr sz="1200">
                <a:solidFill>
                  <a:schemeClr val="lt1"/>
                </a:solidFill>
              </a:defRPr>
            </a:lvl6pPr>
            <a:lvl7pPr lvl="6" rtl="0">
              <a:spcBef>
                <a:spcPts val="0"/>
              </a:spcBef>
              <a:spcAft>
                <a:spcPts val="0"/>
              </a:spcAft>
              <a:buClr>
                <a:schemeClr val="lt1"/>
              </a:buClr>
              <a:buSzPts val="1200"/>
              <a:buNone/>
              <a:defRPr sz="1200">
                <a:solidFill>
                  <a:schemeClr val="lt1"/>
                </a:solidFill>
              </a:defRPr>
            </a:lvl7pPr>
            <a:lvl8pPr lvl="7" rtl="0">
              <a:spcBef>
                <a:spcPts val="0"/>
              </a:spcBef>
              <a:spcAft>
                <a:spcPts val="0"/>
              </a:spcAft>
              <a:buClr>
                <a:schemeClr val="lt1"/>
              </a:buClr>
              <a:buSzPts val="1200"/>
              <a:buNone/>
              <a:defRPr sz="1200">
                <a:solidFill>
                  <a:schemeClr val="lt1"/>
                </a:solidFill>
              </a:defRPr>
            </a:lvl8pPr>
            <a:lvl9pPr lvl="8" rtl="0">
              <a:spcBef>
                <a:spcPts val="0"/>
              </a:spcBef>
              <a:spcAft>
                <a:spcPts val="0"/>
              </a:spcAft>
              <a:buClr>
                <a:schemeClr val="lt1"/>
              </a:buClr>
              <a:buSzPts val="1200"/>
              <a:buNone/>
              <a:defRPr sz="1200">
                <a:solidFill>
                  <a:schemeClr val="lt1"/>
                </a:solidFill>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oints - Vertical">
  <p:cSld name="CAPTION_ONLY">
    <p:bg>
      <p:bgPr>
        <a:blipFill>
          <a:blip r:embed="rId2">
            <a:alphaModFix/>
          </a:blip>
          <a:stretch>
            <a:fillRect/>
          </a:stretch>
        </a:blipFill>
      </p:bgPr>
    </p:bg>
    <p:spTree>
      <p:nvGrpSpPr>
        <p:cNvPr id="235" name="Shape 235"/>
        <p:cNvGrpSpPr/>
        <p:nvPr/>
      </p:nvGrpSpPr>
      <p:grpSpPr>
        <a:xfrm>
          <a:off x="0" y="0"/>
          <a:ext cx="0" cy="0"/>
          <a:chOff x="0" y="0"/>
          <a:chExt cx="0" cy="0"/>
        </a:xfrm>
      </p:grpSpPr>
      <p:pic>
        <p:nvPicPr>
          <p:cNvPr id="236" name="Google Shape;236;p58"/>
          <p:cNvPicPr preferRelativeResize="0"/>
          <p:nvPr/>
        </p:nvPicPr>
        <p:blipFill>
          <a:blip r:embed="rId3">
            <a:alphaModFix/>
          </a:blip>
          <a:stretch>
            <a:fillRect/>
          </a:stretch>
        </p:blipFill>
        <p:spPr>
          <a:xfrm>
            <a:off x="1835175" y="1303880"/>
            <a:ext cx="501905" cy="959677"/>
          </a:xfrm>
          <a:prstGeom prst="rect">
            <a:avLst/>
          </a:prstGeom>
          <a:noFill/>
          <a:ln>
            <a:noFill/>
          </a:ln>
        </p:spPr>
      </p:pic>
      <p:pic>
        <p:nvPicPr>
          <p:cNvPr id="237" name="Google Shape;237;p58"/>
          <p:cNvPicPr preferRelativeResize="0"/>
          <p:nvPr/>
        </p:nvPicPr>
        <p:blipFill rotWithShape="1">
          <a:blip r:embed="rId4">
            <a:alphaModFix/>
          </a:blip>
          <a:srcRect b="41822" l="0" r="0" t="5231"/>
          <a:stretch/>
        </p:blipFill>
        <p:spPr>
          <a:xfrm>
            <a:off x="1723424" y="2498788"/>
            <a:ext cx="725501" cy="1006049"/>
          </a:xfrm>
          <a:prstGeom prst="rect">
            <a:avLst/>
          </a:prstGeom>
          <a:noFill/>
          <a:ln>
            <a:noFill/>
          </a:ln>
        </p:spPr>
      </p:pic>
      <p:pic>
        <p:nvPicPr>
          <p:cNvPr id="238" name="Google Shape;238;p58"/>
          <p:cNvPicPr preferRelativeResize="0"/>
          <p:nvPr/>
        </p:nvPicPr>
        <p:blipFill rotWithShape="1">
          <a:blip r:embed="rId5">
            <a:alphaModFix/>
          </a:blip>
          <a:srcRect b="40919" l="0" r="0" t="5174"/>
          <a:stretch/>
        </p:blipFill>
        <p:spPr>
          <a:xfrm>
            <a:off x="1673350" y="3746168"/>
            <a:ext cx="825650" cy="1073597"/>
          </a:xfrm>
          <a:prstGeom prst="rect">
            <a:avLst/>
          </a:prstGeom>
          <a:noFill/>
          <a:ln>
            <a:noFill/>
          </a:ln>
        </p:spPr>
      </p:pic>
      <p:sp>
        <p:nvSpPr>
          <p:cNvPr id="239" name="Google Shape;239;p58"/>
          <p:cNvSpPr txBox="1"/>
          <p:nvPr>
            <p:ph idx="1" type="subTitle"/>
          </p:nvPr>
        </p:nvSpPr>
        <p:spPr>
          <a:xfrm>
            <a:off x="2639050" y="1560815"/>
            <a:ext cx="4421700" cy="4458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200"/>
              <a:buNone/>
              <a:defRPr sz="1200">
                <a:solidFill>
                  <a:schemeClr val="lt1"/>
                </a:solidFill>
              </a:defRPr>
            </a:lvl2pPr>
            <a:lvl3pPr lvl="2" rtl="0">
              <a:spcBef>
                <a:spcPts val="0"/>
              </a:spcBef>
              <a:spcAft>
                <a:spcPts val="0"/>
              </a:spcAft>
              <a:buClr>
                <a:schemeClr val="lt1"/>
              </a:buClr>
              <a:buSzPts val="1200"/>
              <a:buNone/>
              <a:defRPr sz="1200">
                <a:solidFill>
                  <a:schemeClr val="lt1"/>
                </a:solidFill>
              </a:defRPr>
            </a:lvl3pPr>
            <a:lvl4pPr lvl="3" rtl="0">
              <a:spcBef>
                <a:spcPts val="0"/>
              </a:spcBef>
              <a:spcAft>
                <a:spcPts val="0"/>
              </a:spcAft>
              <a:buClr>
                <a:schemeClr val="lt1"/>
              </a:buClr>
              <a:buSzPts val="1200"/>
              <a:buNone/>
              <a:defRPr sz="1200">
                <a:solidFill>
                  <a:schemeClr val="lt1"/>
                </a:solidFill>
              </a:defRPr>
            </a:lvl4pPr>
            <a:lvl5pPr lvl="4" rtl="0">
              <a:spcBef>
                <a:spcPts val="0"/>
              </a:spcBef>
              <a:spcAft>
                <a:spcPts val="0"/>
              </a:spcAft>
              <a:buClr>
                <a:schemeClr val="lt1"/>
              </a:buClr>
              <a:buSzPts val="1200"/>
              <a:buNone/>
              <a:defRPr sz="1200">
                <a:solidFill>
                  <a:schemeClr val="lt1"/>
                </a:solidFill>
              </a:defRPr>
            </a:lvl5pPr>
            <a:lvl6pPr lvl="5" rtl="0">
              <a:spcBef>
                <a:spcPts val="0"/>
              </a:spcBef>
              <a:spcAft>
                <a:spcPts val="0"/>
              </a:spcAft>
              <a:buClr>
                <a:schemeClr val="lt1"/>
              </a:buClr>
              <a:buSzPts val="1200"/>
              <a:buNone/>
              <a:defRPr sz="1200">
                <a:solidFill>
                  <a:schemeClr val="lt1"/>
                </a:solidFill>
              </a:defRPr>
            </a:lvl6pPr>
            <a:lvl7pPr lvl="6" rtl="0">
              <a:spcBef>
                <a:spcPts val="0"/>
              </a:spcBef>
              <a:spcAft>
                <a:spcPts val="0"/>
              </a:spcAft>
              <a:buClr>
                <a:schemeClr val="lt1"/>
              </a:buClr>
              <a:buSzPts val="1200"/>
              <a:buNone/>
              <a:defRPr sz="1200">
                <a:solidFill>
                  <a:schemeClr val="lt1"/>
                </a:solidFill>
              </a:defRPr>
            </a:lvl7pPr>
            <a:lvl8pPr lvl="7" rtl="0">
              <a:spcBef>
                <a:spcPts val="0"/>
              </a:spcBef>
              <a:spcAft>
                <a:spcPts val="0"/>
              </a:spcAft>
              <a:buClr>
                <a:schemeClr val="lt1"/>
              </a:buClr>
              <a:buSzPts val="1200"/>
              <a:buNone/>
              <a:defRPr sz="1200">
                <a:solidFill>
                  <a:schemeClr val="lt1"/>
                </a:solidFill>
              </a:defRPr>
            </a:lvl8pPr>
            <a:lvl9pPr lvl="8" rtl="0">
              <a:spcBef>
                <a:spcPts val="0"/>
              </a:spcBef>
              <a:spcAft>
                <a:spcPts val="0"/>
              </a:spcAft>
              <a:buClr>
                <a:schemeClr val="lt1"/>
              </a:buClr>
              <a:buSzPts val="1200"/>
              <a:buNone/>
              <a:defRPr sz="1200">
                <a:solidFill>
                  <a:schemeClr val="lt1"/>
                </a:solidFill>
              </a:defRPr>
            </a:lvl9pPr>
          </a:lstStyle>
          <a:p/>
        </p:txBody>
      </p:sp>
      <p:sp>
        <p:nvSpPr>
          <p:cNvPr id="240" name="Google Shape;240;p58"/>
          <p:cNvSpPr txBox="1"/>
          <p:nvPr>
            <p:ph idx="2" type="subTitle"/>
          </p:nvPr>
        </p:nvSpPr>
        <p:spPr>
          <a:xfrm>
            <a:off x="2639050" y="2778915"/>
            <a:ext cx="4421700" cy="4458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200"/>
              <a:buNone/>
              <a:defRPr sz="1200">
                <a:solidFill>
                  <a:schemeClr val="lt1"/>
                </a:solidFill>
              </a:defRPr>
            </a:lvl2pPr>
            <a:lvl3pPr lvl="2" rtl="0">
              <a:spcBef>
                <a:spcPts val="0"/>
              </a:spcBef>
              <a:spcAft>
                <a:spcPts val="0"/>
              </a:spcAft>
              <a:buClr>
                <a:schemeClr val="lt1"/>
              </a:buClr>
              <a:buSzPts val="1200"/>
              <a:buNone/>
              <a:defRPr sz="1200">
                <a:solidFill>
                  <a:schemeClr val="lt1"/>
                </a:solidFill>
              </a:defRPr>
            </a:lvl3pPr>
            <a:lvl4pPr lvl="3" rtl="0">
              <a:spcBef>
                <a:spcPts val="0"/>
              </a:spcBef>
              <a:spcAft>
                <a:spcPts val="0"/>
              </a:spcAft>
              <a:buClr>
                <a:schemeClr val="lt1"/>
              </a:buClr>
              <a:buSzPts val="1200"/>
              <a:buNone/>
              <a:defRPr sz="1200">
                <a:solidFill>
                  <a:schemeClr val="lt1"/>
                </a:solidFill>
              </a:defRPr>
            </a:lvl4pPr>
            <a:lvl5pPr lvl="4" rtl="0">
              <a:spcBef>
                <a:spcPts val="0"/>
              </a:spcBef>
              <a:spcAft>
                <a:spcPts val="0"/>
              </a:spcAft>
              <a:buClr>
                <a:schemeClr val="lt1"/>
              </a:buClr>
              <a:buSzPts val="1200"/>
              <a:buNone/>
              <a:defRPr sz="1200">
                <a:solidFill>
                  <a:schemeClr val="lt1"/>
                </a:solidFill>
              </a:defRPr>
            </a:lvl5pPr>
            <a:lvl6pPr lvl="5" rtl="0">
              <a:spcBef>
                <a:spcPts val="0"/>
              </a:spcBef>
              <a:spcAft>
                <a:spcPts val="0"/>
              </a:spcAft>
              <a:buClr>
                <a:schemeClr val="lt1"/>
              </a:buClr>
              <a:buSzPts val="1200"/>
              <a:buNone/>
              <a:defRPr sz="1200">
                <a:solidFill>
                  <a:schemeClr val="lt1"/>
                </a:solidFill>
              </a:defRPr>
            </a:lvl6pPr>
            <a:lvl7pPr lvl="6" rtl="0">
              <a:spcBef>
                <a:spcPts val="0"/>
              </a:spcBef>
              <a:spcAft>
                <a:spcPts val="0"/>
              </a:spcAft>
              <a:buClr>
                <a:schemeClr val="lt1"/>
              </a:buClr>
              <a:buSzPts val="1200"/>
              <a:buNone/>
              <a:defRPr sz="1200">
                <a:solidFill>
                  <a:schemeClr val="lt1"/>
                </a:solidFill>
              </a:defRPr>
            </a:lvl7pPr>
            <a:lvl8pPr lvl="7" rtl="0">
              <a:spcBef>
                <a:spcPts val="0"/>
              </a:spcBef>
              <a:spcAft>
                <a:spcPts val="0"/>
              </a:spcAft>
              <a:buClr>
                <a:schemeClr val="lt1"/>
              </a:buClr>
              <a:buSzPts val="1200"/>
              <a:buNone/>
              <a:defRPr sz="1200">
                <a:solidFill>
                  <a:schemeClr val="lt1"/>
                </a:solidFill>
              </a:defRPr>
            </a:lvl8pPr>
            <a:lvl9pPr lvl="8" rtl="0">
              <a:spcBef>
                <a:spcPts val="0"/>
              </a:spcBef>
              <a:spcAft>
                <a:spcPts val="0"/>
              </a:spcAft>
              <a:buClr>
                <a:schemeClr val="lt1"/>
              </a:buClr>
              <a:buSzPts val="1200"/>
              <a:buNone/>
              <a:defRPr sz="1200">
                <a:solidFill>
                  <a:schemeClr val="lt1"/>
                </a:solidFill>
              </a:defRPr>
            </a:lvl9pPr>
          </a:lstStyle>
          <a:p/>
        </p:txBody>
      </p:sp>
      <p:sp>
        <p:nvSpPr>
          <p:cNvPr id="241" name="Google Shape;241;p58"/>
          <p:cNvSpPr txBox="1"/>
          <p:nvPr>
            <p:ph idx="3" type="subTitle"/>
          </p:nvPr>
        </p:nvSpPr>
        <p:spPr>
          <a:xfrm>
            <a:off x="2639050" y="4060065"/>
            <a:ext cx="4421700" cy="4458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200"/>
              <a:buNone/>
              <a:defRPr sz="1200">
                <a:solidFill>
                  <a:schemeClr val="lt1"/>
                </a:solidFill>
              </a:defRPr>
            </a:lvl2pPr>
            <a:lvl3pPr lvl="2" rtl="0">
              <a:spcBef>
                <a:spcPts val="0"/>
              </a:spcBef>
              <a:spcAft>
                <a:spcPts val="0"/>
              </a:spcAft>
              <a:buClr>
                <a:schemeClr val="lt1"/>
              </a:buClr>
              <a:buSzPts val="1200"/>
              <a:buNone/>
              <a:defRPr sz="1200">
                <a:solidFill>
                  <a:schemeClr val="lt1"/>
                </a:solidFill>
              </a:defRPr>
            </a:lvl3pPr>
            <a:lvl4pPr lvl="3" rtl="0">
              <a:spcBef>
                <a:spcPts val="0"/>
              </a:spcBef>
              <a:spcAft>
                <a:spcPts val="0"/>
              </a:spcAft>
              <a:buClr>
                <a:schemeClr val="lt1"/>
              </a:buClr>
              <a:buSzPts val="1200"/>
              <a:buNone/>
              <a:defRPr sz="1200">
                <a:solidFill>
                  <a:schemeClr val="lt1"/>
                </a:solidFill>
              </a:defRPr>
            </a:lvl4pPr>
            <a:lvl5pPr lvl="4" rtl="0">
              <a:spcBef>
                <a:spcPts val="0"/>
              </a:spcBef>
              <a:spcAft>
                <a:spcPts val="0"/>
              </a:spcAft>
              <a:buClr>
                <a:schemeClr val="lt1"/>
              </a:buClr>
              <a:buSzPts val="1200"/>
              <a:buNone/>
              <a:defRPr sz="1200">
                <a:solidFill>
                  <a:schemeClr val="lt1"/>
                </a:solidFill>
              </a:defRPr>
            </a:lvl5pPr>
            <a:lvl6pPr lvl="5" rtl="0">
              <a:spcBef>
                <a:spcPts val="0"/>
              </a:spcBef>
              <a:spcAft>
                <a:spcPts val="0"/>
              </a:spcAft>
              <a:buClr>
                <a:schemeClr val="lt1"/>
              </a:buClr>
              <a:buSzPts val="1200"/>
              <a:buNone/>
              <a:defRPr sz="1200">
                <a:solidFill>
                  <a:schemeClr val="lt1"/>
                </a:solidFill>
              </a:defRPr>
            </a:lvl6pPr>
            <a:lvl7pPr lvl="6" rtl="0">
              <a:spcBef>
                <a:spcPts val="0"/>
              </a:spcBef>
              <a:spcAft>
                <a:spcPts val="0"/>
              </a:spcAft>
              <a:buClr>
                <a:schemeClr val="lt1"/>
              </a:buClr>
              <a:buSzPts val="1200"/>
              <a:buNone/>
              <a:defRPr sz="1200">
                <a:solidFill>
                  <a:schemeClr val="lt1"/>
                </a:solidFill>
              </a:defRPr>
            </a:lvl7pPr>
            <a:lvl8pPr lvl="7" rtl="0">
              <a:spcBef>
                <a:spcPts val="0"/>
              </a:spcBef>
              <a:spcAft>
                <a:spcPts val="0"/>
              </a:spcAft>
              <a:buClr>
                <a:schemeClr val="lt1"/>
              </a:buClr>
              <a:buSzPts val="1200"/>
              <a:buNone/>
              <a:defRPr sz="1200">
                <a:solidFill>
                  <a:schemeClr val="lt1"/>
                </a:solidFill>
              </a:defRPr>
            </a:lvl8pPr>
            <a:lvl9pPr lvl="8" rtl="0">
              <a:spcBef>
                <a:spcPts val="0"/>
              </a:spcBef>
              <a:spcAft>
                <a:spcPts val="0"/>
              </a:spcAft>
              <a:buClr>
                <a:schemeClr val="lt1"/>
              </a:buClr>
              <a:buSzPts val="1200"/>
              <a:buNone/>
              <a:defRPr sz="1200">
                <a:solidFill>
                  <a:schemeClr val="lt1"/>
                </a:solidFill>
              </a:defRPr>
            </a:lvl9pPr>
          </a:lstStyle>
          <a:p/>
        </p:txBody>
      </p:sp>
      <p:sp>
        <p:nvSpPr>
          <p:cNvPr id="242" name="Google Shape;242;p58"/>
          <p:cNvSpPr txBox="1"/>
          <p:nvPr>
            <p:ph type="title"/>
          </p:nvPr>
        </p:nvSpPr>
        <p:spPr>
          <a:xfrm>
            <a:off x="468450" y="451500"/>
            <a:ext cx="8214900" cy="594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600"/>
              <a:buNone/>
              <a:defRPr>
                <a:solidFill>
                  <a:schemeClr val="lt1"/>
                </a:solidFill>
                <a:latin typeface="Poppins"/>
                <a:ea typeface="Poppins"/>
                <a:cs typeface="Poppins"/>
                <a:sym typeface="Poppins"/>
              </a:defRPr>
            </a:lvl1pPr>
            <a:lvl2pPr lvl="1" rtl="0">
              <a:spcBef>
                <a:spcPts val="0"/>
              </a:spcBef>
              <a:spcAft>
                <a:spcPts val="0"/>
              </a:spcAft>
              <a:buClr>
                <a:schemeClr val="lt1"/>
              </a:buClr>
              <a:buSzPts val="2800"/>
              <a:buNone/>
              <a:defRPr>
                <a:solidFill>
                  <a:schemeClr val="lt1"/>
                </a:solidFill>
                <a:latin typeface="Poppins"/>
                <a:ea typeface="Poppins"/>
                <a:cs typeface="Poppins"/>
                <a:sym typeface="Poppins"/>
              </a:defRPr>
            </a:lvl2pPr>
            <a:lvl3pPr lvl="2" rtl="0">
              <a:spcBef>
                <a:spcPts val="0"/>
              </a:spcBef>
              <a:spcAft>
                <a:spcPts val="0"/>
              </a:spcAft>
              <a:buClr>
                <a:schemeClr val="lt1"/>
              </a:buClr>
              <a:buSzPts val="2800"/>
              <a:buNone/>
              <a:defRPr>
                <a:solidFill>
                  <a:schemeClr val="lt1"/>
                </a:solidFill>
                <a:latin typeface="Poppins"/>
                <a:ea typeface="Poppins"/>
                <a:cs typeface="Poppins"/>
                <a:sym typeface="Poppins"/>
              </a:defRPr>
            </a:lvl3pPr>
            <a:lvl4pPr lvl="3" rtl="0">
              <a:spcBef>
                <a:spcPts val="0"/>
              </a:spcBef>
              <a:spcAft>
                <a:spcPts val="0"/>
              </a:spcAft>
              <a:buClr>
                <a:schemeClr val="lt1"/>
              </a:buClr>
              <a:buSzPts val="2800"/>
              <a:buNone/>
              <a:defRPr>
                <a:solidFill>
                  <a:schemeClr val="lt1"/>
                </a:solidFill>
                <a:latin typeface="Poppins"/>
                <a:ea typeface="Poppins"/>
                <a:cs typeface="Poppins"/>
                <a:sym typeface="Poppins"/>
              </a:defRPr>
            </a:lvl4pPr>
            <a:lvl5pPr lvl="4" rtl="0">
              <a:spcBef>
                <a:spcPts val="0"/>
              </a:spcBef>
              <a:spcAft>
                <a:spcPts val="0"/>
              </a:spcAft>
              <a:buClr>
                <a:schemeClr val="lt1"/>
              </a:buClr>
              <a:buSzPts val="2800"/>
              <a:buNone/>
              <a:defRPr>
                <a:solidFill>
                  <a:schemeClr val="lt1"/>
                </a:solidFill>
                <a:latin typeface="Poppins"/>
                <a:ea typeface="Poppins"/>
                <a:cs typeface="Poppins"/>
                <a:sym typeface="Poppins"/>
              </a:defRPr>
            </a:lvl5pPr>
            <a:lvl6pPr lvl="5" rtl="0">
              <a:spcBef>
                <a:spcPts val="0"/>
              </a:spcBef>
              <a:spcAft>
                <a:spcPts val="0"/>
              </a:spcAft>
              <a:buClr>
                <a:schemeClr val="lt1"/>
              </a:buClr>
              <a:buSzPts val="2800"/>
              <a:buNone/>
              <a:defRPr>
                <a:solidFill>
                  <a:schemeClr val="lt1"/>
                </a:solidFill>
                <a:latin typeface="Poppins"/>
                <a:ea typeface="Poppins"/>
                <a:cs typeface="Poppins"/>
                <a:sym typeface="Poppins"/>
              </a:defRPr>
            </a:lvl6pPr>
            <a:lvl7pPr lvl="6" rtl="0">
              <a:spcBef>
                <a:spcPts val="0"/>
              </a:spcBef>
              <a:spcAft>
                <a:spcPts val="0"/>
              </a:spcAft>
              <a:buClr>
                <a:schemeClr val="lt1"/>
              </a:buClr>
              <a:buSzPts val="2800"/>
              <a:buNone/>
              <a:defRPr>
                <a:solidFill>
                  <a:schemeClr val="lt1"/>
                </a:solidFill>
                <a:latin typeface="Poppins"/>
                <a:ea typeface="Poppins"/>
                <a:cs typeface="Poppins"/>
                <a:sym typeface="Poppins"/>
              </a:defRPr>
            </a:lvl7pPr>
            <a:lvl8pPr lvl="7" rtl="0">
              <a:spcBef>
                <a:spcPts val="0"/>
              </a:spcBef>
              <a:spcAft>
                <a:spcPts val="0"/>
              </a:spcAft>
              <a:buClr>
                <a:schemeClr val="lt1"/>
              </a:buClr>
              <a:buSzPts val="2800"/>
              <a:buNone/>
              <a:defRPr>
                <a:solidFill>
                  <a:schemeClr val="lt1"/>
                </a:solidFill>
                <a:latin typeface="Poppins"/>
                <a:ea typeface="Poppins"/>
                <a:cs typeface="Poppins"/>
                <a:sym typeface="Poppins"/>
              </a:defRPr>
            </a:lvl8pPr>
            <a:lvl9pPr lvl="8" rtl="0">
              <a:spcBef>
                <a:spcPts val="0"/>
              </a:spcBef>
              <a:spcAft>
                <a:spcPts val="0"/>
              </a:spcAft>
              <a:buClr>
                <a:schemeClr val="lt1"/>
              </a:buClr>
              <a:buSzPts val="2800"/>
              <a:buNone/>
              <a:defRPr>
                <a:solidFill>
                  <a:schemeClr val="lt1"/>
                </a:solidFill>
                <a:latin typeface="Poppins"/>
                <a:ea typeface="Poppins"/>
                <a:cs typeface="Poppins"/>
                <a:sym typeface="Poppins"/>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ket Index" type="blank">
  <p:cSld name="BLANK">
    <p:spTree>
      <p:nvGrpSpPr>
        <p:cNvPr id="243" name="Shape 243"/>
        <p:cNvGrpSpPr/>
        <p:nvPr/>
      </p:nvGrpSpPr>
      <p:grpSpPr>
        <a:xfrm>
          <a:off x="0" y="0"/>
          <a:ext cx="0" cy="0"/>
          <a:chOff x="0" y="0"/>
          <a:chExt cx="0" cy="0"/>
        </a:xfrm>
      </p:grpSpPr>
      <p:pic>
        <p:nvPicPr>
          <p:cNvPr id="244" name="Google Shape;244;p59"/>
          <p:cNvPicPr preferRelativeResize="0"/>
          <p:nvPr/>
        </p:nvPicPr>
        <p:blipFill>
          <a:blip r:embed="rId2">
            <a:alphaModFix/>
          </a:blip>
          <a:stretch>
            <a:fillRect/>
          </a:stretch>
        </p:blipFill>
        <p:spPr>
          <a:xfrm>
            <a:off x="0" y="-177350"/>
            <a:ext cx="9144000" cy="5143500"/>
          </a:xfrm>
          <a:prstGeom prst="rect">
            <a:avLst/>
          </a:prstGeom>
          <a:noFill/>
          <a:ln>
            <a:noFill/>
          </a:ln>
        </p:spPr>
      </p:pic>
      <p:sp>
        <p:nvSpPr>
          <p:cNvPr id="245" name="Google Shape;245;p59"/>
          <p:cNvSpPr/>
          <p:nvPr/>
        </p:nvSpPr>
        <p:spPr>
          <a:xfrm>
            <a:off x="4002898" y="3118018"/>
            <a:ext cx="1418400" cy="1418400"/>
          </a:xfrm>
          <a:prstGeom prst="ellipse">
            <a:avLst/>
          </a:prstGeom>
          <a:gradFill>
            <a:gsLst>
              <a:gs pos="0">
                <a:srgbClr val="26D7DD"/>
              </a:gs>
              <a:gs pos="100000">
                <a:srgbClr val="16686B"/>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59"/>
          <p:cNvSpPr/>
          <p:nvPr/>
        </p:nvSpPr>
        <p:spPr>
          <a:xfrm>
            <a:off x="2627390" y="1132950"/>
            <a:ext cx="1418400" cy="1418400"/>
          </a:xfrm>
          <a:prstGeom prst="ellipse">
            <a:avLst/>
          </a:prstGeom>
          <a:gradFill>
            <a:gsLst>
              <a:gs pos="0">
                <a:srgbClr val="79039A"/>
              </a:gs>
              <a:gs pos="100000">
                <a:srgbClr val="140218"/>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59"/>
          <p:cNvSpPr/>
          <p:nvPr/>
        </p:nvSpPr>
        <p:spPr>
          <a:xfrm>
            <a:off x="5421329" y="1132950"/>
            <a:ext cx="1418400" cy="1418400"/>
          </a:xfrm>
          <a:prstGeom prst="ellipse">
            <a:avLst/>
          </a:prstGeom>
          <a:gradFill>
            <a:gsLst>
              <a:gs pos="0">
                <a:srgbClr val="FFAB91"/>
              </a:gs>
              <a:gs pos="100000">
                <a:srgbClr val="F84A16"/>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59"/>
          <p:cNvSpPr/>
          <p:nvPr/>
        </p:nvSpPr>
        <p:spPr>
          <a:xfrm>
            <a:off x="1208960" y="3118018"/>
            <a:ext cx="1418400" cy="1418400"/>
          </a:xfrm>
          <a:prstGeom prst="ellipse">
            <a:avLst/>
          </a:prstGeom>
          <a:gradFill>
            <a:gsLst>
              <a:gs pos="0">
                <a:srgbClr val="FFC002"/>
              </a:gs>
              <a:gs pos="100000">
                <a:srgbClr val="795B04"/>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59"/>
          <p:cNvSpPr/>
          <p:nvPr/>
        </p:nvSpPr>
        <p:spPr>
          <a:xfrm>
            <a:off x="6501401" y="3118018"/>
            <a:ext cx="1418400" cy="1418400"/>
          </a:xfrm>
          <a:prstGeom prst="ellipse">
            <a:avLst/>
          </a:prstGeom>
          <a:gradFill>
            <a:gsLst>
              <a:gs pos="0">
                <a:srgbClr val="0C954E"/>
              </a:gs>
              <a:gs pos="100000">
                <a:srgbClr val="041B0F"/>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59"/>
          <p:cNvSpPr txBox="1"/>
          <p:nvPr>
            <p:ph type="title"/>
          </p:nvPr>
        </p:nvSpPr>
        <p:spPr>
          <a:xfrm>
            <a:off x="1407600" y="211650"/>
            <a:ext cx="6328800" cy="425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600"/>
              <a:buNone/>
              <a:defRPr>
                <a:solidFill>
                  <a:schemeClr val="lt1"/>
                </a:solidFill>
                <a:latin typeface="Poppins"/>
                <a:ea typeface="Poppins"/>
                <a:cs typeface="Poppins"/>
                <a:sym typeface="Poppins"/>
              </a:defRPr>
            </a:lvl1pPr>
            <a:lvl2pPr lvl="1" rtl="0" algn="ctr">
              <a:spcBef>
                <a:spcPts val="0"/>
              </a:spcBef>
              <a:spcAft>
                <a:spcPts val="0"/>
              </a:spcAft>
              <a:buClr>
                <a:schemeClr val="lt1"/>
              </a:buClr>
              <a:buSzPts val="2400"/>
              <a:buNone/>
              <a:defRPr sz="2400">
                <a:solidFill>
                  <a:schemeClr val="lt1"/>
                </a:solidFill>
                <a:latin typeface="Poppins"/>
                <a:ea typeface="Poppins"/>
                <a:cs typeface="Poppins"/>
                <a:sym typeface="Poppins"/>
              </a:defRPr>
            </a:lvl2pPr>
            <a:lvl3pPr lvl="2" rtl="0" algn="ctr">
              <a:spcBef>
                <a:spcPts val="0"/>
              </a:spcBef>
              <a:spcAft>
                <a:spcPts val="0"/>
              </a:spcAft>
              <a:buClr>
                <a:schemeClr val="lt1"/>
              </a:buClr>
              <a:buSzPts val="2400"/>
              <a:buNone/>
              <a:defRPr sz="2400">
                <a:solidFill>
                  <a:schemeClr val="lt1"/>
                </a:solidFill>
                <a:latin typeface="Poppins"/>
                <a:ea typeface="Poppins"/>
                <a:cs typeface="Poppins"/>
                <a:sym typeface="Poppins"/>
              </a:defRPr>
            </a:lvl3pPr>
            <a:lvl4pPr lvl="3" rtl="0" algn="ctr">
              <a:spcBef>
                <a:spcPts val="0"/>
              </a:spcBef>
              <a:spcAft>
                <a:spcPts val="0"/>
              </a:spcAft>
              <a:buClr>
                <a:schemeClr val="lt1"/>
              </a:buClr>
              <a:buSzPts val="2400"/>
              <a:buNone/>
              <a:defRPr sz="2400">
                <a:solidFill>
                  <a:schemeClr val="lt1"/>
                </a:solidFill>
                <a:latin typeface="Poppins"/>
                <a:ea typeface="Poppins"/>
                <a:cs typeface="Poppins"/>
                <a:sym typeface="Poppins"/>
              </a:defRPr>
            </a:lvl4pPr>
            <a:lvl5pPr lvl="4" rtl="0" algn="ctr">
              <a:spcBef>
                <a:spcPts val="0"/>
              </a:spcBef>
              <a:spcAft>
                <a:spcPts val="0"/>
              </a:spcAft>
              <a:buClr>
                <a:schemeClr val="lt1"/>
              </a:buClr>
              <a:buSzPts val="2400"/>
              <a:buNone/>
              <a:defRPr sz="2400">
                <a:solidFill>
                  <a:schemeClr val="lt1"/>
                </a:solidFill>
                <a:latin typeface="Poppins"/>
                <a:ea typeface="Poppins"/>
                <a:cs typeface="Poppins"/>
                <a:sym typeface="Poppins"/>
              </a:defRPr>
            </a:lvl5pPr>
            <a:lvl6pPr lvl="5" rtl="0" algn="ctr">
              <a:spcBef>
                <a:spcPts val="0"/>
              </a:spcBef>
              <a:spcAft>
                <a:spcPts val="0"/>
              </a:spcAft>
              <a:buClr>
                <a:schemeClr val="lt1"/>
              </a:buClr>
              <a:buSzPts val="2400"/>
              <a:buNone/>
              <a:defRPr sz="2400">
                <a:solidFill>
                  <a:schemeClr val="lt1"/>
                </a:solidFill>
                <a:latin typeface="Poppins"/>
                <a:ea typeface="Poppins"/>
                <a:cs typeface="Poppins"/>
                <a:sym typeface="Poppins"/>
              </a:defRPr>
            </a:lvl6pPr>
            <a:lvl7pPr lvl="6" rtl="0" algn="ctr">
              <a:spcBef>
                <a:spcPts val="0"/>
              </a:spcBef>
              <a:spcAft>
                <a:spcPts val="0"/>
              </a:spcAft>
              <a:buClr>
                <a:schemeClr val="lt1"/>
              </a:buClr>
              <a:buSzPts val="2400"/>
              <a:buNone/>
              <a:defRPr sz="2400">
                <a:solidFill>
                  <a:schemeClr val="lt1"/>
                </a:solidFill>
                <a:latin typeface="Poppins"/>
                <a:ea typeface="Poppins"/>
                <a:cs typeface="Poppins"/>
                <a:sym typeface="Poppins"/>
              </a:defRPr>
            </a:lvl7pPr>
            <a:lvl8pPr lvl="7" rtl="0" algn="ctr">
              <a:spcBef>
                <a:spcPts val="0"/>
              </a:spcBef>
              <a:spcAft>
                <a:spcPts val="0"/>
              </a:spcAft>
              <a:buClr>
                <a:schemeClr val="lt1"/>
              </a:buClr>
              <a:buSzPts val="2400"/>
              <a:buNone/>
              <a:defRPr sz="2400">
                <a:solidFill>
                  <a:schemeClr val="lt1"/>
                </a:solidFill>
                <a:latin typeface="Poppins"/>
                <a:ea typeface="Poppins"/>
                <a:cs typeface="Poppins"/>
                <a:sym typeface="Poppins"/>
              </a:defRPr>
            </a:lvl8pPr>
            <a:lvl9pPr lvl="8" rtl="0" algn="ctr">
              <a:spcBef>
                <a:spcPts val="0"/>
              </a:spcBef>
              <a:spcAft>
                <a:spcPts val="0"/>
              </a:spcAft>
              <a:buClr>
                <a:schemeClr val="lt1"/>
              </a:buClr>
              <a:buSzPts val="2400"/>
              <a:buNone/>
              <a:defRPr sz="2400">
                <a:solidFill>
                  <a:schemeClr val="lt1"/>
                </a:solidFill>
                <a:latin typeface="Poppins"/>
                <a:ea typeface="Poppins"/>
                <a:cs typeface="Poppins"/>
                <a:sym typeface="Poppins"/>
              </a:defRPr>
            </a:lvl9pPr>
          </a:lstStyle>
          <a:p/>
        </p:txBody>
      </p:sp>
      <p:sp>
        <p:nvSpPr>
          <p:cNvPr id="251" name="Google Shape;251;p59"/>
          <p:cNvSpPr txBox="1"/>
          <p:nvPr>
            <p:ph idx="1" type="subTitle"/>
          </p:nvPr>
        </p:nvSpPr>
        <p:spPr>
          <a:xfrm>
            <a:off x="2304750" y="2513475"/>
            <a:ext cx="2063700" cy="425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5"/>
              </a:buClr>
              <a:buSzPts val="1600"/>
              <a:buNone/>
              <a:defRPr sz="1600">
                <a:solidFill>
                  <a:schemeClr val="accent5"/>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52" name="Google Shape;252;p59"/>
          <p:cNvSpPr txBox="1"/>
          <p:nvPr>
            <p:ph idx="2" type="subTitle"/>
          </p:nvPr>
        </p:nvSpPr>
        <p:spPr>
          <a:xfrm>
            <a:off x="5098675" y="2513475"/>
            <a:ext cx="2063700" cy="425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3"/>
              </a:buClr>
              <a:buSzPts val="1600"/>
              <a:buNone/>
              <a:defRPr sz="1600">
                <a:solidFill>
                  <a:schemeClr val="accent3"/>
                </a:solidFill>
              </a:defRPr>
            </a:lvl1pPr>
            <a:lvl2pPr lvl="1" rtl="0" algn="ctr">
              <a:spcBef>
                <a:spcPts val="0"/>
              </a:spcBef>
              <a:spcAft>
                <a:spcPts val="0"/>
              </a:spcAft>
              <a:buClr>
                <a:schemeClr val="accent3"/>
              </a:buClr>
              <a:buSzPts val="1400"/>
              <a:buNone/>
              <a:defRPr>
                <a:solidFill>
                  <a:schemeClr val="accent3"/>
                </a:solidFill>
              </a:defRPr>
            </a:lvl2pPr>
            <a:lvl3pPr lvl="2" rtl="0" algn="ctr">
              <a:spcBef>
                <a:spcPts val="0"/>
              </a:spcBef>
              <a:spcAft>
                <a:spcPts val="0"/>
              </a:spcAft>
              <a:buClr>
                <a:schemeClr val="accent3"/>
              </a:buClr>
              <a:buSzPts val="1400"/>
              <a:buNone/>
              <a:defRPr>
                <a:solidFill>
                  <a:schemeClr val="accent3"/>
                </a:solidFill>
              </a:defRPr>
            </a:lvl3pPr>
            <a:lvl4pPr lvl="3" rtl="0" algn="ctr">
              <a:spcBef>
                <a:spcPts val="0"/>
              </a:spcBef>
              <a:spcAft>
                <a:spcPts val="0"/>
              </a:spcAft>
              <a:buClr>
                <a:schemeClr val="accent3"/>
              </a:buClr>
              <a:buSzPts val="1400"/>
              <a:buNone/>
              <a:defRPr>
                <a:solidFill>
                  <a:schemeClr val="accent3"/>
                </a:solidFill>
              </a:defRPr>
            </a:lvl4pPr>
            <a:lvl5pPr lvl="4" rtl="0" algn="ctr">
              <a:spcBef>
                <a:spcPts val="0"/>
              </a:spcBef>
              <a:spcAft>
                <a:spcPts val="0"/>
              </a:spcAft>
              <a:buClr>
                <a:schemeClr val="accent3"/>
              </a:buClr>
              <a:buSzPts val="1400"/>
              <a:buNone/>
              <a:defRPr>
                <a:solidFill>
                  <a:schemeClr val="accent3"/>
                </a:solidFill>
              </a:defRPr>
            </a:lvl5pPr>
            <a:lvl6pPr lvl="5" rtl="0" algn="ctr">
              <a:spcBef>
                <a:spcPts val="0"/>
              </a:spcBef>
              <a:spcAft>
                <a:spcPts val="0"/>
              </a:spcAft>
              <a:buClr>
                <a:schemeClr val="accent3"/>
              </a:buClr>
              <a:buSzPts val="1400"/>
              <a:buNone/>
              <a:defRPr>
                <a:solidFill>
                  <a:schemeClr val="accent3"/>
                </a:solidFill>
              </a:defRPr>
            </a:lvl6pPr>
            <a:lvl7pPr lvl="6" rtl="0" algn="ctr">
              <a:spcBef>
                <a:spcPts val="0"/>
              </a:spcBef>
              <a:spcAft>
                <a:spcPts val="0"/>
              </a:spcAft>
              <a:buClr>
                <a:schemeClr val="accent3"/>
              </a:buClr>
              <a:buSzPts val="1400"/>
              <a:buNone/>
              <a:defRPr>
                <a:solidFill>
                  <a:schemeClr val="accent3"/>
                </a:solidFill>
              </a:defRPr>
            </a:lvl7pPr>
            <a:lvl8pPr lvl="7" rtl="0" algn="ctr">
              <a:spcBef>
                <a:spcPts val="0"/>
              </a:spcBef>
              <a:spcAft>
                <a:spcPts val="0"/>
              </a:spcAft>
              <a:buClr>
                <a:schemeClr val="accent3"/>
              </a:buClr>
              <a:buSzPts val="1400"/>
              <a:buNone/>
              <a:defRPr>
                <a:solidFill>
                  <a:schemeClr val="accent3"/>
                </a:solidFill>
              </a:defRPr>
            </a:lvl8pPr>
            <a:lvl9pPr lvl="8" rtl="0" algn="ctr">
              <a:spcBef>
                <a:spcPts val="0"/>
              </a:spcBef>
              <a:spcAft>
                <a:spcPts val="0"/>
              </a:spcAft>
              <a:buClr>
                <a:schemeClr val="accent3"/>
              </a:buClr>
              <a:buSzPts val="1400"/>
              <a:buNone/>
              <a:defRPr>
                <a:solidFill>
                  <a:schemeClr val="accent3"/>
                </a:solidFill>
              </a:defRPr>
            </a:lvl9pPr>
          </a:lstStyle>
          <a:p/>
        </p:txBody>
      </p:sp>
      <p:sp>
        <p:nvSpPr>
          <p:cNvPr id="253" name="Google Shape;253;p59"/>
          <p:cNvSpPr txBox="1"/>
          <p:nvPr>
            <p:ph idx="3" type="subTitle"/>
          </p:nvPr>
        </p:nvSpPr>
        <p:spPr>
          <a:xfrm>
            <a:off x="859100" y="4483300"/>
            <a:ext cx="2063700" cy="425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4"/>
              </a:buClr>
              <a:buSzPts val="1600"/>
              <a:buNone/>
              <a:defRPr sz="1600">
                <a:solidFill>
                  <a:schemeClr val="accent4"/>
                </a:solidFill>
              </a:defRPr>
            </a:lvl1pPr>
            <a:lvl2pPr lvl="1" rtl="0" algn="ctr">
              <a:spcBef>
                <a:spcPts val="0"/>
              </a:spcBef>
              <a:spcAft>
                <a:spcPts val="0"/>
              </a:spcAft>
              <a:buClr>
                <a:schemeClr val="accent4"/>
              </a:buClr>
              <a:buSzPts val="1400"/>
              <a:buNone/>
              <a:defRPr>
                <a:solidFill>
                  <a:schemeClr val="accent4"/>
                </a:solidFill>
              </a:defRPr>
            </a:lvl2pPr>
            <a:lvl3pPr lvl="2" rtl="0" algn="ctr">
              <a:spcBef>
                <a:spcPts val="0"/>
              </a:spcBef>
              <a:spcAft>
                <a:spcPts val="0"/>
              </a:spcAft>
              <a:buClr>
                <a:schemeClr val="accent4"/>
              </a:buClr>
              <a:buSzPts val="1400"/>
              <a:buNone/>
              <a:defRPr>
                <a:solidFill>
                  <a:schemeClr val="accent4"/>
                </a:solidFill>
              </a:defRPr>
            </a:lvl3pPr>
            <a:lvl4pPr lvl="3" rtl="0" algn="ctr">
              <a:spcBef>
                <a:spcPts val="0"/>
              </a:spcBef>
              <a:spcAft>
                <a:spcPts val="0"/>
              </a:spcAft>
              <a:buClr>
                <a:schemeClr val="accent4"/>
              </a:buClr>
              <a:buSzPts val="1400"/>
              <a:buNone/>
              <a:defRPr>
                <a:solidFill>
                  <a:schemeClr val="accent4"/>
                </a:solidFill>
              </a:defRPr>
            </a:lvl4pPr>
            <a:lvl5pPr lvl="4" rtl="0" algn="ctr">
              <a:spcBef>
                <a:spcPts val="0"/>
              </a:spcBef>
              <a:spcAft>
                <a:spcPts val="0"/>
              </a:spcAft>
              <a:buClr>
                <a:schemeClr val="accent4"/>
              </a:buClr>
              <a:buSzPts val="1400"/>
              <a:buNone/>
              <a:defRPr>
                <a:solidFill>
                  <a:schemeClr val="accent4"/>
                </a:solidFill>
              </a:defRPr>
            </a:lvl5pPr>
            <a:lvl6pPr lvl="5" rtl="0" algn="ctr">
              <a:spcBef>
                <a:spcPts val="0"/>
              </a:spcBef>
              <a:spcAft>
                <a:spcPts val="0"/>
              </a:spcAft>
              <a:buClr>
                <a:schemeClr val="accent4"/>
              </a:buClr>
              <a:buSzPts val="1400"/>
              <a:buNone/>
              <a:defRPr>
                <a:solidFill>
                  <a:schemeClr val="accent4"/>
                </a:solidFill>
              </a:defRPr>
            </a:lvl6pPr>
            <a:lvl7pPr lvl="6" rtl="0" algn="ctr">
              <a:spcBef>
                <a:spcPts val="0"/>
              </a:spcBef>
              <a:spcAft>
                <a:spcPts val="0"/>
              </a:spcAft>
              <a:buClr>
                <a:schemeClr val="accent4"/>
              </a:buClr>
              <a:buSzPts val="1400"/>
              <a:buNone/>
              <a:defRPr>
                <a:solidFill>
                  <a:schemeClr val="accent4"/>
                </a:solidFill>
              </a:defRPr>
            </a:lvl7pPr>
            <a:lvl8pPr lvl="7" rtl="0" algn="ctr">
              <a:spcBef>
                <a:spcPts val="0"/>
              </a:spcBef>
              <a:spcAft>
                <a:spcPts val="0"/>
              </a:spcAft>
              <a:buClr>
                <a:schemeClr val="accent4"/>
              </a:buClr>
              <a:buSzPts val="1400"/>
              <a:buNone/>
              <a:defRPr>
                <a:solidFill>
                  <a:schemeClr val="accent4"/>
                </a:solidFill>
              </a:defRPr>
            </a:lvl8pPr>
            <a:lvl9pPr lvl="8" rtl="0" algn="ctr">
              <a:spcBef>
                <a:spcPts val="0"/>
              </a:spcBef>
              <a:spcAft>
                <a:spcPts val="0"/>
              </a:spcAft>
              <a:buClr>
                <a:schemeClr val="accent4"/>
              </a:buClr>
              <a:buSzPts val="1400"/>
              <a:buNone/>
              <a:defRPr>
                <a:solidFill>
                  <a:schemeClr val="accent4"/>
                </a:solidFill>
              </a:defRPr>
            </a:lvl9pPr>
          </a:lstStyle>
          <a:p/>
        </p:txBody>
      </p:sp>
      <p:sp>
        <p:nvSpPr>
          <p:cNvPr id="254" name="Google Shape;254;p59"/>
          <p:cNvSpPr txBox="1"/>
          <p:nvPr>
            <p:ph idx="4" type="subTitle"/>
          </p:nvPr>
        </p:nvSpPr>
        <p:spPr>
          <a:xfrm>
            <a:off x="3680250" y="4483300"/>
            <a:ext cx="2063700" cy="425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2"/>
              </a:buClr>
              <a:buSzPts val="1600"/>
              <a:buNone/>
              <a:defRPr sz="1600">
                <a:solidFill>
                  <a:schemeClr val="accent2"/>
                </a:solidFill>
              </a:defRPr>
            </a:lvl1pPr>
            <a:lvl2pPr lvl="1" rtl="0" algn="ctr">
              <a:spcBef>
                <a:spcPts val="0"/>
              </a:spcBef>
              <a:spcAft>
                <a:spcPts val="0"/>
              </a:spcAft>
              <a:buClr>
                <a:schemeClr val="accent2"/>
              </a:buClr>
              <a:buSzPts val="1400"/>
              <a:buNone/>
              <a:defRPr>
                <a:solidFill>
                  <a:schemeClr val="accent2"/>
                </a:solidFill>
              </a:defRPr>
            </a:lvl2pPr>
            <a:lvl3pPr lvl="2" rtl="0" algn="ctr">
              <a:spcBef>
                <a:spcPts val="0"/>
              </a:spcBef>
              <a:spcAft>
                <a:spcPts val="0"/>
              </a:spcAft>
              <a:buClr>
                <a:schemeClr val="accent2"/>
              </a:buClr>
              <a:buSzPts val="1400"/>
              <a:buNone/>
              <a:defRPr>
                <a:solidFill>
                  <a:schemeClr val="accent2"/>
                </a:solidFill>
              </a:defRPr>
            </a:lvl3pPr>
            <a:lvl4pPr lvl="3" rtl="0" algn="ctr">
              <a:spcBef>
                <a:spcPts val="0"/>
              </a:spcBef>
              <a:spcAft>
                <a:spcPts val="0"/>
              </a:spcAft>
              <a:buClr>
                <a:schemeClr val="accent2"/>
              </a:buClr>
              <a:buSzPts val="1400"/>
              <a:buNone/>
              <a:defRPr>
                <a:solidFill>
                  <a:schemeClr val="accent2"/>
                </a:solidFill>
              </a:defRPr>
            </a:lvl4pPr>
            <a:lvl5pPr lvl="4" rtl="0" algn="ctr">
              <a:spcBef>
                <a:spcPts val="0"/>
              </a:spcBef>
              <a:spcAft>
                <a:spcPts val="0"/>
              </a:spcAft>
              <a:buClr>
                <a:schemeClr val="accent2"/>
              </a:buClr>
              <a:buSzPts val="1400"/>
              <a:buNone/>
              <a:defRPr>
                <a:solidFill>
                  <a:schemeClr val="accent2"/>
                </a:solidFill>
              </a:defRPr>
            </a:lvl5pPr>
            <a:lvl6pPr lvl="5" rtl="0" algn="ctr">
              <a:spcBef>
                <a:spcPts val="0"/>
              </a:spcBef>
              <a:spcAft>
                <a:spcPts val="0"/>
              </a:spcAft>
              <a:buClr>
                <a:schemeClr val="accent2"/>
              </a:buClr>
              <a:buSzPts val="1400"/>
              <a:buNone/>
              <a:defRPr>
                <a:solidFill>
                  <a:schemeClr val="accent2"/>
                </a:solidFill>
              </a:defRPr>
            </a:lvl6pPr>
            <a:lvl7pPr lvl="6" rtl="0" algn="ctr">
              <a:spcBef>
                <a:spcPts val="0"/>
              </a:spcBef>
              <a:spcAft>
                <a:spcPts val="0"/>
              </a:spcAft>
              <a:buClr>
                <a:schemeClr val="accent2"/>
              </a:buClr>
              <a:buSzPts val="1400"/>
              <a:buNone/>
              <a:defRPr>
                <a:solidFill>
                  <a:schemeClr val="accent2"/>
                </a:solidFill>
              </a:defRPr>
            </a:lvl7pPr>
            <a:lvl8pPr lvl="7" rtl="0" algn="ctr">
              <a:spcBef>
                <a:spcPts val="0"/>
              </a:spcBef>
              <a:spcAft>
                <a:spcPts val="0"/>
              </a:spcAft>
              <a:buClr>
                <a:schemeClr val="accent2"/>
              </a:buClr>
              <a:buSzPts val="1400"/>
              <a:buNone/>
              <a:defRPr>
                <a:solidFill>
                  <a:schemeClr val="accent2"/>
                </a:solidFill>
              </a:defRPr>
            </a:lvl8pPr>
            <a:lvl9pPr lvl="8" rtl="0" algn="ctr">
              <a:spcBef>
                <a:spcPts val="0"/>
              </a:spcBef>
              <a:spcAft>
                <a:spcPts val="0"/>
              </a:spcAft>
              <a:buClr>
                <a:schemeClr val="accent2"/>
              </a:buClr>
              <a:buSzPts val="1400"/>
              <a:buNone/>
              <a:defRPr>
                <a:solidFill>
                  <a:schemeClr val="accent2"/>
                </a:solidFill>
              </a:defRPr>
            </a:lvl9pPr>
          </a:lstStyle>
          <a:p/>
        </p:txBody>
      </p:sp>
      <p:sp>
        <p:nvSpPr>
          <p:cNvPr id="255" name="Google Shape;255;p59"/>
          <p:cNvSpPr txBox="1"/>
          <p:nvPr>
            <p:ph idx="5" type="subTitle"/>
          </p:nvPr>
        </p:nvSpPr>
        <p:spPr>
          <a:xfrm>
            <a:off x="6178750" y="4483300"/>
            <a:ext cx="2063700" cy="425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6"/>
              </a:buClr>
              <a:buSzPts val="1600"/>
              <a:buNone/>
              <a:defRPr sz="1600">
                <a:solidFill>
                  <a:schemeClr val="accent6"/>
                </a:solidFill>
              </a:defRPr>
            </a:lvl1pPr>
            <a:lvl2pPr lvl="1" rtl="0" algn="ctr">
              <a:spcBef>
                <a:spcPts val="0"/>
              </a:spcBef>
              <a:spcAft>
                <a:spcPts val="0"/>
              </a:spcAft>
              <a:buClr>
                <a:schemeClr val="accent6"/>
              </a:buClr>
              <a:buSzPts val="1400"/>
              <a:buNone/>
              <a:defRPr>
                <a:solidFill>
                  <a:schemeClr val="accent6"/>
                </a:solidFill>
              </a:defRPr>
            </a:lvl2pPr>
            <a:lvl3pPr lvl="2" rtl="0" algn="ctr">
              <a:spcBef>
                <a:spcPts val="0"/>
              </a:spcBef>
              <a:spcAft>
                <a:spcPts val="0"/>
              </a:spcAft>
              <a:buClr>
                <a:schemeClr val="accent6"/>
              </a:buClr>
              <a:buSzPts val="1400"/>
              <a:buNone/>
              <a:defRPr>
                <a:solidFill>
                  <a:schemeClr val="accent6"/>
                </a:solidFill>
              </a:defRPr>
            </a:lvl3pPr>
            <a:lvl4pPr lvl="3" rtl="0" algn="ctr">
              <a:spcBef>
                <a:spcPts val="0"/>
              </a:spcBef>
              <a:spcAft>
                <a:spcPts val="0"/>
              </a:spcAft>
              <a:buClr>
                <a:schemeClr val="accent6"/>
              </a:buClr>
              <a:buSzPts val="1400"/>
              <a:buNone/>
              <a:defRPr>
                <a:solidFill>
                  <a:schemeClr val="accent6"/>
                </a:solidFill>
              </a:defRPr>
            </a:lvl4pPr>
            <a:lvl5pPr lvl="4" rtl="0" algn="ctr">
              <a:spcBef>
                <a:spcPts val="0"/>
              </a:spcBef>
              <a:spcAft>
                <a:spcPts val="0"/>
              </a:spcAft>
              <a:buClr>
                <a:schemeClr val="accent6"/>
              </a:buClr>
              <a:buSzPts val="1400"/>
              <a:buNone/>
              <a:defRPr>
                <a:solidFill>
                  <a:schemeClr val="accent6"/>
                </a:solidFill>
              </a:defRPr>
            </a:lvl5pPr>
            <a:lvl6pPr lvl="5" rtl="0" algn="ctr">
              <a:spcBef>
                <a:spcPts val="0"/>
              </a:spcBef>
              <a:spcAft>
                <a:spcPts val="0"/>
              </a:spcAft>
              <a:buClr>
                <a:schemeClr val="accent6"/>
              </a:buClr>
              <a:buSzPts val="1400"/>
              <a:buNone/>
              <a:defRPr>
                <a:solidFill>
                  <a:schemeClr val="accent6"/>
                </a:solidFill>
              </a:defRPr>
            </a:lvl6pPr>
            <a:lvl7pPr lvl="6" rtl="0" algn="ctr">
              <a:spcBef>
                <a:spcPts val="0"/>
              </a:spcBef>
              <a:spcAft>
                <a:spcPts val="0"/>
              </a:spcAft>
              <a:buClr>
                <a:schemeClr val="accent6"/>
              </a:buClr>
              <a:buSzPts val="1400"/>
              <a:buNone/>
              <a:defRPr>
                <a:solidFill>
                  <a:schemeClr val="accent6"/>
                </a:solidFill>
              </a:defRPr>
            </a:lvl7pPr>
            <a:lvl8pPr lvl="7" rtl="0" algn="ctr">
              <a:spcBef>
                <a:spcPts val="0"/>
              </a:spcBef>
              <a:spcAft>
                <a:spcPts val="0"/>
              </a:spcAft>
              <a:buClr>
                <a:schemeClr val="accent6"/>
              </a:buClr>
              <a:buSzPts val="1400"/>
              <a:buNone/>
              <a:defRPr>
                <a:solidFill>
                  <a:schemeClr val="accent6"/>
                </a:solidFill>
              </a:defRPr>
            </a:lvl8pPr>
            <a:lvl9pPr lvl="8" rtl="0" algn="ctr">
              <a:spcBef>
                <a:spcPts val="0"/>
              </a:spcBef>
              <a:spcAft>
                <a:spcPts val="0"/>
              </a:spcAft>
              <a:buClr>
                <a:schemeClr val="accent6"/>
              </a:buClr>
              <a:buSzPts val="1400"/>
              <a:buNone/>
              <a:defRPr>
                <a:solidFill>
                  <a:schemeClr val="accent6"/>
                </a:solidFill>
              </a:defRPr>
            </a:lvl9pPr>
          </a:lstStyle>
          <a:p/>
        </p:txBody>
      </p:sp>
      <p:sp>
        <p:nvSpPr>
          <p:cNvPr id="256" name="Google Shape;256;p59"/>
          <p:cNvSpPr txBox="1"/>
          <p:nvPr>
            <p:ph idx="6" type="title"/>
          </p:nvPr>
        </p:nvSpPr>
        <p:spPr>
          <a:xfrm>
            <a:off x="2768700" y="1471863"/>
            <a:ext cx="1135800" cy="8046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3600"/>
              <a:buFont typeface="Poppins ExtraBold"/>
              <a:buNone/>
              <a:defRPr b="0" sz="3600">
                <a:solidFill>
                  <a:schemeClr val="lt1"/>
                </a:solidFill>
                <a:latin typeface="Poppins ExtraBold"/>
                <a:ea typeface="Poppins ExtraBold"/>
                <a:cs typeface="Poppins ExtraBold"/>
                <a:sym typeface="Poppins ExtraBo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57" name="Google Shape;257;p59"/>
          <p:cNvSpPr txBox="1"/>
          <p:nvPr>
            <p:ph idx="7" type="title"/>
          </p:nvPr>
        </p:nvSpPr>
        <p:spPr>
          <a:xfrm>
            <a:off x="5562625" y="1471863"/>
            <a:ext cx="1135800" cy="8046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3600"/>
              <a:buFont typeface="Poppins ExtraBold"/>
              <a:buNone/>
              <a:defRPr b="0" sz="3600">
                <a:solidFill>
                  <a:schemeClr val="lt1"/>
                </a:solidFill>
                <a:latin typeface="Poppins ExtraBold"/>
                <a:ea typeface="Poppins ExtraBold"/>
                <a:cs typeface="Poppins ExtraBold"/>
                <a:sym typeface="Poppins ExtraBold"/>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58" name="Google Shape;258;p59"/>
          <p:cNvSpPr txBox="1"/>
          <p:nvPr>
            <p:ph idx="8" type="title"/>
          </p:nvPr>
        </p:nvSpPr>
        <p:spPr>
          <a:xfrm>
            <a:off x="6650325" y="3462800"/>
            <a:ext cx="1135800" cy="8046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3600"/>
              <a:buFont typeface="Poppins ExtraBold"/>
              <a:buNone/>
              <a:defRPr b="0" sz="3600">
                <a:solidFill>
                  <a:schemeClr val="lt1"/>
                </a:solidFill>
                <a:latin typeface="Poppins ExtraBold"/>
                <a:ea typeface="Poppins ExtraBold"/>
                <a:cs typeface="Poppins ExtraBold"/>
                <a:sym typeface="Poppins ExtraBo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59" name="Google Shape;259;p59"/>
          <p:cNvSpPr txBox="1"/>
          <p:nvPr>
            <p:ph idx="9" type="title"/>
          </p:nvPr>
        </p:nvSpPr>
        <p:spPr>
          <a:xfrm>
            <a:off x="4151825" y="3462800"/>
            <a:ext cx="1135800" cy="8046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3600"/>
              <a:buFont typeface="Poppins ExtraBold"/>
              <a:buNone/>
              <a:defRPr b="0" sz="3600">
                <a:solidFill>
                  <a:schemeClr val="lt1"/>
                </a:solidFill>
                <a:latin typeface="Poppins ExtraBold"/>
                <a:ea typeface="Poppins ExtraBold"/>
                <a:cs typeface="Poppins ExtraBold"/>
                <a:sym typeface="Poppins ExtraBo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60" name="Google Shape;260;p59"/>
          <p:cNvSpPr txBox="1"/>
          <p:nvPr>
            <p:ph idx="13" type="title"/>
          </p:nvPr>
        </p:nvSpPr>
        <p:spPr>
          <a:xfrm>
            <a:off x="1357875" y="3462800"/>
            <a:ext cx="1135800" cy="8046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3600"/>
              <a:buFont typeface="Poppins ExtraBold"/>
              <a:buNone/>
              <a:defRPr b="0" sz="3600">
                <a:solidFill>
                  <a:schemeClr val="lt1"/>
                </a:solidFill>
                <a:latin typeface="Poppins ExtraBold"/>
                <a:ea typeface="Poppins ExtraBold"/>
                <a:cs typeface="Poppins ExtraBold"/>
                <a:sym typeface="Poppins ExtraBo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ket Index - 3">
  <p:cSld name="BLANK_1">
    <p:spTree>
      <p:nvGrpSpPr>
        <p:cNvPr id="261" name="Shape 261"/>
        <p:cNvGrpSpPr/>
        <p:nvPr/>
      </p:nvGrpSpPr>
      <p:grpSpPr>
        <a:xfrm>
          <a:off x="0" y="0"/>
          <a:ext cx="0" cy="0"/>
          <a:chOff x="0" y="0"/>
          <a:chExt cx="0" cy="0"/>
        </a:xfrm>
      </p:grpSpPr>
      <p:pic>
        <p:nvPicPr>
          <p:cNvPr id="262" name="Google Shape;262;p60"/>
          <p:cNvPicPr preferRelativeResize="0"/>
          <p:nvPr/>
        </p:nvPicPr>
        <p:blipFill>
          <a:blip r:embed="rId2">
            <a:alphaModFix/>
          </a:blip>
          <a:stretch>
            <a:fillRect/>
          </a:stretch>
        </p:blipFill>
        <p:spPr>
          <a:xfrm>
            <a:off x="0" y="0"/>
            <a:ext cx="9144000" cy="5143500"/>
          </a:xfrm>
          <a:prstGeom prst="rect">
            <a:avLst/>
          </a:prstGeom>
          <a:noFill/>
          <a:ln>
            <a:noFill/>
          </a:ln>
        </p:spPr>
      </p:pic>
      <p:sp>
        <p:nvSpPr>
          <p:cNvPr id="263" name="Google Shape;263;p60"/>
          <p:cNvSpPr/>
          <p:nvPr/>
        </p:nvSpPr>
        <p:spPr>
          <a:xfrm>
            <a:off x="3757973" y="2008181"/>
            <a:ext cx="1418400" cy="1418400"/>
          </a:xfrm>
          <a:prstGeom prst="ellipse">
            <a:avLst/>
          </a:prstGeom>
          <a:gradFill>
            <a:gsLst>
              <a:gs pos="0">
                <a:srgbClr val="26D7DD"/>
              </a:gs>
              <a:gs pos="100000">
                <a:srgbClr val="16686B"/>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60"/>
          <p:cNvSpPr/>
          <p:nvPr/>
        </p:nvSpPr>
        <p:spPr>
          <a:xfrm>
            <a:off x="980940" y="2000550"/>
            <a:ext cx="1418400" cy="1418400"/>
          </a:xfrm>
          <a:prstGeom prst="ellipse">
            <a:avLst/>
          </a:prstGeom>
          <a:gradFill>
            <a:gsLst>
              <a:gs pos="0">
                <a:srgbClr val="79039A"/>
              </a:gs>
              <a:gs pos="100000">
                <a:srgbClr val="140218"/>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60"/>
          <p:cNvSpPr/>
          <p:nvPr/>
        </p:nvSpPr>
        <p:spPr>
          <a:xfrm>
            <a:off x="6643854" y="2000550"/>
            <a:ext cx="1418400" cy="1418400"/>
          </a:xfrm>
          <a:prstGeom prst="ellipse">
            <a:avLst/>
          </a:prstGeom>
          <a:gradFill>
            <a:gsLst>
              <a:gs pos="0">
                <a:srgbClr val="FFAB91"/>
              </a:gs>
              <a:gs pos="100000">
                <a:srgbClr val="F84A16"/>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60"/>
          <p:cNvSpPr txBox="1"/>
          <p:nvPr>
            <p:ph type="title"/>
          </p:nvPr>
        </p:nvSpPr>
        <p:spPr>
          <a:xfrm>
            <a:off x="1407600" y="211650"/>
            <a:ext cx="6328800" cy="425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600"/>
              <a:buNone/>
              <a:defRPr>
                <a:solidFill>
                  <a:schemeClr val="lt1"/>
                </a:solidFill>
                <a:latin typeface="Poppins"/>
                <a:ea typeface="Poppins"/>
                <a:cs typeface="Poppins"/>
                <a:sym typeface="Poppins"/>
              </a:defRPr>
            </a:lvl1pPr>
            <a:lvl2pPr lvl="1" rtl="0" algn="ctr">
              <a:spcBef>
                <a:spcPts val="0"/>
              </a:spcBef>
              <a:spcAft>
                <a:spcPts val="0"/>
              </a:spcAft>
              <a:buClr>
                <a:schemeClr val="lt1"/>
              </a:buClr>
              <a:buSzPts val="2400"/>
              <a:buNone/>
              <a:defRPr sz="2400">
                <a:solidFill>
                  <a:schemeClr val="lt1"/>
                </a:solidFill>
                <a:latin typeface="Poppins"/>
                <a:ea typeface="Poppins"/>
                <a:cs typeface="Poppins"/>
                <a:sym typeface="Poppins"/>
              </a:defRPr>
            </a:lvl2pPr>
            <a:lvl3pPr lvl="2" rtl="0" algn="ctr">
              <a:spcBef>
                <a:spcPts val="0"/>
              </a:spcBef>
              <a:spcAft>
                <a:spcPts val="0"/>
              </a:spcAft>
              <a:buClr>
                <a:schemeClr val="lt1"/>
              </a:buClr>
              <a:buSzPts val="2400"/>
              <a:buNone/>
              <a:defRPr sz="2400">
                <a:solidFill>
                  <a:schemeClr val="lt1"/>
                </a:solidFill>
                <a:latin typeface="Poppins"/>
                <a:ea typeface="Poppins"/>
                <a:cs typeface="Poppins"/>
                <a:sym typeface="Poppins"/>
              </a:defRPr>
            </a:lvl3pPr>
            <a:lvl4pPr lvl="3" rtl="0" algn="ctr">
              <a:spcBef>
                <a:spcPts val="0"/>
              </a:spcBef>
              <a:spcAft>
                <a:spcPts val="0"/>
              </a:spcAft>
              <a:buClr>
                <a:schemeClr val="lt1"/>
              </a:buClr>
              <a:buSzPts val="2400"/>
              <a:buNone/>
              <a:defRPr sz="2400">
                <a:solidFill>
                  <a:schemeClr val="lt1"/>
                </a:solidFill>
                <a:latin typeface="Poppins"/>
                <a:ea typeface="Poppins"/>
                <a:cs typeface="Poppins"/>
                <a:sym typeface="Poppins"/>
              </a:defRPr>
            </a:lvl4pPr>
            <a:lvl5pPr lvl="4" rtl="0" algn="ctr">
              <a:spcBef>
                <a:spcPts val="0"/>
              </a:spcBef>
              <a:spcAft>
                <a:spcPts val="0"/>
              </a:spcAft>
              <a:buClr>
                <a:schemeClr val="lt1"/>
              </a:buClr>
              <a:buSzPts val="2400"/>
              <a:buNone/>
              <a:defRPr sz="2400">
                <a:solidFill>
                  <a:schemeClr val="lt1"/>
                </a:solidFill>
                <a:latin typeface="Poppins"/>
                <a:ea typeface="Poppins"/>
                <a:cs typeface="Poppins"/>
                <a:sym typeface="Poppins"/>
              </a:defRPr>
            </a:lvl5pPr>
            <a:lvl6pPr lvl="5" rtl="0" algn="ctr">
              <a:spcBef>
                <a:spcPts val="0"/>
              </a:spcBef>
              <a:spcAft>
                <a:spcPts val="0"/>
              </a:spcAft>
              <a:buClr>
                <a:schemeClr val="lt1"/>
              </a:buClr>
              <a:buSzPts val="2400"/>
              <a:buNone/>
              <a:defRPr sz="2400">
                <a:solidFill>
                  <a:schemeClr val="lt1"/>
                </a:solidFill>
                <a:latin typeface="Poppins"/>
                <a:ea typeface="Poppins"/>
                <a:cs typeface="Poppins"/>
                <a:sym typeface="Poppins"/>
              </a:defRPr>
            </a:lvl6pPr>
            <a:lvl7pPr lvl="6" rtl="0" algn="ctr">
              <a:spcBef>
                <a:spcPts val="0"/>
              </a:spcBef>
              <a:spcAft>
                <a:spcPts val="0"/>
              </a:spcAft>
              <a:buClr>
                <a:schemeClr val="lt1"/>
              </a:buClr>
              <a:buSzPts val="2400"/>
              <a:buNone/>
              <a:defRPr sz="2400">
                <a:solidFill>
                  <a:schemeClr val="lt1"/>
                </a:solidFill>
                <a:latin typeface="Poppins"/>
                <a:ea typeface="Poppins"/>
                <a:cs typeface="Poppins"/>
                <a:sym typeface="Poppins"/>
              </a:defRPr>
            </a:lvl7pPr>
            <a:lvl8pPr lvl="7" rtl="0" algn="ctr">
              <a:spcBef>
                <a:spcPts val="0"/>
              </a:spcBef>
              <a:spcAft>
                <a:spcPts val="0"/>
              </a:spcAft>
              <a:buClr>
                <a:schemeClr val="lt1"/>
              </a:buClr>
              <a:buSzPts val="2400"/>
              <a:buNone/>
              <a:defRPr sz="2400">
                <a:solidFill>
                  <a:schemeClr val="lt1"/>
                </a:solidFill>
                <a:latin typeface="Poppins"/>
                <a:ea typeface="Poppins"/>
                <a:cs typeface="Poppins"/>
                <a:sym typeface="Poppins"/>
              </a:defRPr>
            </a:lvl8pPr>
            <a:lvl9pPr lvl="8" rtl="0" algn="ctr">
              <a:spcBef>
                <a:spcPts val="0"/>
              </a:spcBef>
              <a:spcAft>
                <a:spcPts val="0"/>
              </a:spcAft>
              <a:buClr>
                <a:schemeClr val="lt1"/>
              </a:buClr>
              <a:buSzPts val="2400"/>
              <a:buNone/>
              <a:defRPr sz="2400">
                <a:solidFill>
                  <a:schemeClr val="lt1"/>
                </a:solidFill>
                <a:latin typeface="Poppins"/>
                <a:ea typeface="Poppins"/>
                <a:cs typeface="Poppins"/>
                <a:sym typeface="Poppins"/>
              </a:defRPr>
            </a:lvl9pPr>
          </a:lstStyle>
          <a:p/>
        </p:txBody>
      </p:sp>
      <p:sp>
        <p:nvSpPr>
          <p:cNvPr id="267" name="Google Shape;267;p60"/>
          <p:cNvSpPr txBox="1"/>
          <p:nvPr>
            <p:ph idx="1" type="subTitle"/>
          </p:nvPr>
        </p:nvSpPr>
        <p:spPr>
          <a:xfrm>
            <a:off x="658300" y="3381075"/>
            <a:ext cx="2063700" cy="425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5"/>
              </a:buClr>
              <a:buSzPts val="1600"/>
              <a:buNone/>
              <a:defRPr sz="1600">
                <a:solidFill>
                  <a:schemeClr val="accent5"/>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68" name="Google Shape;268;p60"/>
          <p:cNvSpPr txBox="1"/>
          <p:nvPr>
            <p:ph idx="2" type="subTitle"/>
          </p:nvPr>
        </p:nvSpPr>
        <p:spPr>
          <a:xfrm>
            <a:off x="6321200" y="3381075"/>
            <a:ext cx="2063700" cy="425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3"/>
              </a:buClr>
              <a:buSzPts val="1600"/>
              <a:buNone/>
              <a:defRPr sz="1600">
                <a:solidFill>
                  <a:schemeClr val="accent3"/>
                </a:solidFill>
              </a:defRPr>
            </a:lvl1pPr>
            <a:lvl2pPr lvl="1" rtl="0" algn="ctr">
              <a:spcBef>
                <a:spcPts val="0"/>
              </a:spcBef>
              <a:spcAft>
                <a:spcPts val="0"/>
              </a:spcAft>
              <a:buClr>
                <a:schemeClr val="accent3"/>
              </a:buClr>
              <a:buSzPts val="1400"/>
              <a:buNone/>
              <a:defRPr>
                <a:solidFill>
                  <a:schemeClr val="accent3"/>
                </a:solidFill>
              </a:defRPr>
            </a:lvl2pPr>
            <a:lvl3pPr lvl="2" rtl="0" algn="ctr">
              <a:spcBef>
                <a:spcPts val="0"/>
              </a:spcBef>
              <a:spcAft>
                <a:spcPts val="0"/>
              </a:spcAft>
              <a:buClr>
                <a:schemeClr val="accent3"/>
              </a:buClr>
              <a:buSzPts val="1400"/>
              <a:buNone/>
              <a:defRPr>
                <a:solidFill>
                  <a:schemeClr val="accent3"/>
                </a:solidFill>
              </a:defRPr>
            </a:lvl3pPr>
            <a:lvl4pPr lvl="3" rtl="0" algn="ctr">
              <a:spcBef>
                <a:spcPts val="0"/>
              </a:spcBef>
              <a:spcAft>
                <a:spcPts val="0"/>
              </a:spcAft>
              <a:buClr>
                <a:schemeClr val="accent3"/>
              </a:buClr>
              <a:buSzPts val="1400"/>
              <a:buNone/>
              <a:defRPr>
                <a:solidFill>
                  <a:schemeClr val="accent3"/>
                </a:solidFill>
              </a:defRPr>
            </a:lvl4pPr>
            <a:lvl5pPr lvl="4" rtl="0" algn="ctr">
              <a:spcBef>
                <a:spcPts val="0"/>
              </a:spcBef>
              <a:spcAft>
                <a:spcPts val="0"/>
              </a:spcAft>
              <a:buClr>
                <a:schemeClr val="accent3"/>
              </a:buClr>
              <a:buSzPts val="1400"/>
              <a:buNone/>
              <a:defRPr>
                <a:solidFill>
                  <a:schemeClr val="accent3"/>
                </a:solidFill>
              </a:defRPr>
            </a:lvl5pPr>
            <a:lvl6pPr lvl="5" rtl="0" algn="ctr">
              <a:spcBef>
                <a:spcPts val="0"/>
              </a:spcBef>
              <a:spcAft>
                <a:spcPts val="0"/>
              </a:spcAft>
              <a:buClr>
                <a:schemeClr val="accent3"/>
              </a:buClr>
              <a:buSzPts val="1400"/>
              <a:buNone/>
              <a:defRPr>
                <a:solidFill>
                  <a:schemeClr val="accent3"/>
                </a:solidFill>
              </a:defRPr>
            </a:lvl6pPr>
            <a:lvl7pPr lvl="6" rtl="0" algn="ctr">
              <a:spcBef>
                <a:spcPts val="0"/>
              </a:spcBef>
              <a:spcAft>
                <a:spcPts val="0"/>
              </a:spcAft>
              <a:buClr>
                <a:schemeClr val="accent3"/>
              </a:buClr>
              <a:buSzPts val="1400"/>
              <a:buNone/>
              <a:defRPr>
                <a:solidFill>
                  <a:schemeClr val="accent3"/>
                </a:solidFill>
              </a:defRPr>
            </a:lvl7pPr>
            <a:lvl8pPr lvl="7" rtl="0" algn="ctr">
              <a:spcBef>
                <a:spcPts val="0"/>
              </a:spcBef>
              <a:spcAft>
                <a:spcPts val="0"/>
              </a:spcAft>
              <a:buClr>
                <a:schemeClr val="accent3"/>
              </a:buClr>
              <a:buSzPts val="1400"/>
              <a:buNone/>
              <a:defRPr>
                <a:solidFill>
                  <a:schemeClr val="accent3"/>
                </a:solidFill>
              </a:defRPr>
            </a:lvl8pPr>
            <a:lvl9pPr lvl="8" rtl="0" algn="ctr">
              <a:spcBef>
                <a:spcPts val="0"/>
              </a:spcBef>
              <a:spcAft>
                <a:spcPts val="0"/>
              </a:spcAft>
              <a:buClr>
                <a:schemeClr val="accent3"/>
              </a:buClr>
              <a:buSzPts val="1400"/>
              <a:buNone/>
              <a:defRPr>
                <a:solidFill>
                  <a:schemeClr val="accent3"/>
                </a:solidFill>
              </a:defRPr>
            </a:lvl9pPr>
          </a:lstStyle>
          <a:p/>
        </p:txBody>
      </p:sp>
      <p:sp>
        <p:nvSpPr>
          <p:cNvPr id="269" name="Google Shape;269;p60"/>
          <p:cNvSpPr txBox="1"/>
          <p:nvPr>
            <p:ph idx="3" type="subTitle"/>
          </p:nvPr>
        </p:nvSpPr>
        <p:spPr>
          <a:xfrm>
            <a:off x="3435325" y="3373463"/>
            <a:ext cx="2063700" cy="425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2"/>
              </a:buClr>
              <a:buSzPts val="1600"/>
              <a:buNone/>
              <a:defRPr sz="1600">
                <a:solidFill>
                  <a:schemeClr val="accent2"/>
                </a:solidFill>
              </a:defRPr>
            </a:lvl1pPr>
            <a:lvl2pPr lvl="1" rtl="0" algn="ctr">
              <a:spcBef>
                <a:spcPts val="0"/>
              </a:spcBef>
              <a:spcAft>
                <a:spcPts val="0"/>
              </a:spcAft>
              <a:buClr>
                <a:schemeClr val="accent2"/>
              </a:buClr>
              <a:buSzPts val="1400"/>
              <a:buNone/>
              <a:defRPr>
                <a:solidFill>
                  <a:schemeClr val="accent2"/>
                </a:solidFill>
              </a:defRPr>
            </a:lvl2pPr>
            <a:lvl3pPr lvl="2" rtl="0" algn="ctr">
              <a:spcBef>
                <a:spcPts val="0"/>
              </a:spcBef>
              <a:spcAft>
                <a:spcPts val="0"/>
              </a:spcAft>
              <a:buClr>
                <a:schemeClr val="accent2"/>
              </a:buClr>
              <a:buSzPts val="1400"/>
              <a:buNone/>
              <a:defRPr>
                <a:solidFill>
                  <a:schemeClr val="accent2"/>
                </a:solidFill>
              </a:defRPr>
            </a:lvl3pPr>
            <a:lvl4pPr lvl="3" rtl="0" algn="ctr">
              <a:spcBef>
                <a:spcPts val="0"/>
              </a:spcBef>
              <a:spcAft>
                <a:spcPts val="0"/>
              </a:spcAft>
              <a:buClr>
                <a:schemeClr val="accent2"/>
              </a:buClr>
              <a:buSzPts val="1400"/>
              <a:buNone/>
              <a:defRPr>
                <a:solidFill>
                  <a:schemeClr val="accent2"/>
                </a:solidFill>
              </a:defRPr>
            </a:lvl4pPr>
            <a:lvl5pPr lvl="4" rtl="0" algn="ctr">
              <a:spcBef>
                <a:spcPts val="0"/>
              </a:spcBef>
              <a:spcAft>
                <a:spcPts val="0"/>
              </a:spcAft>
              <a:buClr>
                <a:schemeClr val="accent2"/>
              </a:buClr>
              <a:buSzPts val="1400"/>
              <a:buNone/>
              <a:defRPr>
                <a:solidFill>
                  <a:schemeClr val="accent2"/>
                </a:solidFill>
              </a:defRPr>
            </a:lvl5pPr>
            <a:lvl6pPr lvl="5" rtl="0" algn="ctr">
              <a:spcBef>
                <a:spcPts val="0"/>
              </a:spcBef>
              <a:spcAft>
                <a:spcPts val="0"/>
              </a:spcAft>
              <a:buClr>
                <a:schemeClr val="accent2"/>
              </a:buClr>
              <a:buSzPts val="1400"/>
              <a:buNone/>
              <a:defRPr>
                <a:solidFill>
                  <a:schemeClr val="accent2"/>
                </a:solidFill>
              </a:defRPr>
            </a:lvl6pPr>
            <a:lvl7pPr lvl="6" rtl="0" algn="ctr">
              <a:spcBef>
                <a:spcPts val="0"/>
              </a:spcBef>
              <a:spcAft>
                <a:spcPts val="0"/>
              </a:spcAft>
              <a:buClr>
                <a:schemeClr val="accent2"/>
              </a:buClr>
              <a:buSzPts val="1400"/>
              <a:buNone/>
              <a:defRPr>
                <a:solidFill>
                  <a:schemeClr val="accent2"/>
                </a:solidFill>
              </a:defRPr>
            </a:lvl7pPr>
            <a:lvl8pPr lvl="7" rtl="0" algn="ctr">
              <a:spcBef>
                <a:spcPts val="0"/>
              </a:spcBef>
              <a:spcAft>
                <a:spcPts val="0"/>
              </a:spcAft>
              <a:buClr>
                <a:schemeClr val="accent2"/>
              </a:buClr>
              <a:buSzPts val="1400"/>
              <a:buNone/>
              <a:defRPr>
                <a:solidFill>
                  <a:schemeClr val="accent2"/>
                </a:solidFill>
              </a:defRPr>
            </a:lvl8pPr>
            <a:lvl9pPr lvl="8" rtl="0" algn="ctr">
              <a:spcBef>
                <a:spcPts val="0"/>
              </a:spcBef>
              <a:spcAft>
                <a:spcPts val="0"/>
              </a:spcAft>
              <a:buClr>
                <a:schemeClr val="accent2"/>
              </a:buClr>
              <a:buSzPts val="1400"/>
              <a:buNone/>
              <a:defRPr>
                <a:solidFill>
                  <a:schemeClr val="accent2"/>
                </a:solidFill>
              </a:defRPr>
            </a:lvl9pPr>
          </a:lstStyle>
          <a:p/>
        </p:txBody>
      </p:sp>
      <p:sp>
        <p:nvSpPr>
          <p:cNvPr id="270" name="Google Shape;270;p60"/>
          <p:cNvSpPr txBox="1"/>
          <p:nvPr>
            <p:ph idx="4" type="title"/>
          </p:nvPr>
        </p:nvSpPr>
        <p:spPr>
          <a:xfrm>
            <a:off x="1122250" y="2339463"/>
            <a:ext cx="1135800" cy="8046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3600"/>
              <a:buFont typeface="Poppins ExtraBold"/>
              <a:buNone/>
              <a:defRPr b="0" sz="3600">
                <a:solidFill>
                  <a:schemeClr val="lt1"/>
                </a:solidFill>
                <a:latin typeface="Poppins ExtraBold"/>
                <a:ea typeface="Poppins ExtraBold"/>
                <a:cs typeface="Poppins ExtraBold"/>
                <a:sym typeface="Poppins ExtraBo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71" name="Google Shape;271;p60"/>
          <p:cNvSpPr txBox="1"/>
          <p:nvPr>
            <p:ph idx="5" type="title"/>
          </p:nvPr>
        </p:nvSpPr>
        <p:spPr>
          <a:xfrm>
            <a:off x="6785150" y="2339463"/>
            <a:ext cx="1135800" cy="8046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3600"/>
              <a:buFont typeface="Poppins ExtraBold"/>
              <a:buNone/>
              <a:defRPr b="0" sz="3600">
                <a:solidFill>
                  <a:schemeClr val="lt1"/>
                </a:solidFill>
                <a:latin typeface="Poppins ExtraBold"/>
                <a:ea typeface="Poppins ExtraBold"/>
                <a:cs typeface="Poppins ExtraBold"/>
                <a:sym typeface="Poppins ExtraBold"/>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72" name="Google Shape;272;p60"/>
          <p:cNvSpPr txBox="1"/>
          <p:nvPr>
            <p:ph idx="6" type="title"/>
          </p:nvPr>
        </p:nvSpPr>
        <p:spPr>
          <a:xfrm>
            <a:off x="3906900" y="2352963"/>
            <a:ext cx="1135800" cy="8046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3600"/>
              <a:buFont typeface="Poppins ExtraBold"/>
              <a:buNone/>
              <a:defRPr b="0" sz="3600">
                <a:solidFill>
                  <a:schemeClr val="lt1"/>
                </a:solidFill>
                <a:latin typeface="Poppins ExtraBold"/>
                <a:ea typeface="Poppins ExtraBold"/>
                <a:cs typeface="Poppins ExtraBold"/>
                <a:sym typeface="Poppins ExtraBo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Collage">
  <p:cSld name="CUSTOM_3">
    <p:spTree>
      <p:nvGrpSpPr>
        <p:cNvPr id="273" name="Shape 273"/>
        <p:cNvGrpSpPr/>
        <p:nvPr/>
      </p:nvGrpSpPr>
      <p:grpSpPr>
        <a:xfrm>
          <a:off x="0" y="0"/>
          <a:ext cx="0" cy="0"/>
          <a:chOff x="0" y="0"/>
          <a:chExt cx="0" cy="0"/>
        </a:xfrm>
      </p:grpSpPr>
      <p:sp>
        <p:nvSpPr>
          <p:cNvPr id="274" name="Google Shape;274;p61"/>
          <p:cNvSpPr txBox="1"/>
          <p:nvPr>
            <p:ph type="title"/>
          </p:nvPr>
        </p:nvSpPr>
        <p:spPr>
          <a:xfrm>
            <a:off x="311700" y="2285400"/>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2"/>
              </a:buClr>
              <a:buSzPts val="2600"/>
              <a:buNone/>
              <a:defRPr>
                <a:solidFill>
                  <a:schemeClr val="accent2"/>
                </a:solidFill>
                <a:latin typeface="Poppins"/>
                <a:ea typeface="Poppins"/>
                <a:cs typeface="Poppins"/>
                <a:sym typeface="Poppins"/>
              </a:defRPr>
            </a:lvl1pPr>
            <a:lvl2pPr lvl="1" rtl="0" algn="ctr">
              <a:spcBef>
                <a:spcPts val="0"/>
              </a:spcBef>
              <a:spcAft>
                <a:spcPts val="0"/>
              </a:spcAft>
              <a:buSzPts val="2800"/>
              <a:buNone/>
              <a:defRPr>
                <a:latin typeface="Poppins"/>
                <a:ea typeface="Poppins"/>
                <a:cs typeface="Poppins"/>
                <a:sym typeface="Poppins"/>
              </a:defRPr>
            </a:lvl2pPr>
            <a:lvl3pPr lvl="2" rtl="0" algn="ctr">
              <a:spcBef>
                <a:spcPts val="0"/>
              </a:spcBef>
              <a:spcAft>
                <a:spcPts val="0"/>
              </a:spcAft>
              <a:buSzPts val="2800"/>
              <a:buNone/>
              <a:defRPr>
                <a:latin typeface="Poppins"/>
                <a:ea typeface="Poppins"/>
                <a:cs typeface="Poppins"/>
                <a:sym typeface="Poppins"/>
              </a:defRPr>
            </a:lvl3pPr>
            <a:lvl4pPr lvl="3" rtl="0" algn="ctr">
              <a:spcBef>
                <a:spcPts val="0"/>
              </a:spcBef>
              <a:spcAft>
                <a:spcPts val="0"/>
              </a:spcAft>
              <a:buSzPts val="2800"/>
              <a:buNone/>
              <a:defRPr>
                <a:latin typeface="Poppins"/>
                <a:ea typeface="Poppins"/>
                <a:cs typeface="Poppins"/>
                <a:sym typeface="Poppins"/>
              </a:defRPr>
            </a:lvl4pPr>
            <a:lvl5pPr lvl="4" rtl="0" algn="ctr">
              <a:spcBef>
                <a:spcPts val="0"/>
              </a:spcBef>
              <a:spcAft>
                <a:spcPts val="0"/>
              </a:spcAft>
              <a:buSzPts val="2800"/>
              <a:buNone/>
              <a:defRPr>
                <a:latin typeface="Poppins"/>
                <a:ea typeface="Poppins"/>
                <a:cs typeface="Poppins"/>
                <a:sym typeface="Poppins"/>
              </a:defRPr>
            </a:lvl5pPr>
            <a:lvl6pPr lvl="5" rtl="0" algn="ctr">
              <a:spcBef>
                <a:spcPts val="0"/>
              </a:spcBef>
              <a:spcAft>
                <a:spcPts val="0"/>
              </a:spcAft>
              <a:buSzPts val="2800"/>
              <a:buNone/>
              <a:defRPr>
                <a:latin typeface="Poppins"/>
                <a:ea typeface="Poppins"/>
                <a:cs typeface="Poppins"/>
                <a:sym typeface="Poppins"/>
              </a:defRPr>
            </a:lvl6pPr>
            <a:lvl7pPr lvl="6" rtl="0" algn="ctr">
              <a:spcBef>
                <a:spcPts val="0"/>
              </a:spcBef>
              <a:spcAft>
                <a:spcPts val="0"/>
              </a:spcAft>
              <a:buSzPts val="2800"/>
              <a:buNone/>
              <a:defRPr>
                <a:latin typeface="Poppins"/>
                <a:ea typeface="Poppins"/>
                <a:cs typeface="Poppins"/>
                <a:sym typeface="Poppins"/>
              </a:defRPr>
            </a:lvl7pPr>
            <a:lvl8pPr lvl="7" rtl="0" algn="ctr">
              <a:spcBef>
                <a:spcPts val="0"/>
              </a:spcBef>
              <a:spcAft>
                <a:spcPts val="0"/>
              </a:spcAft>
              <a:buSzPts val="2800"/>
              <a:buNone/>
              <a:defRPr>
                <a:latin typeface="Poppins"/>
                <a:ea typeface="Poppins"/>
                <a:cs typeface="Poppins"/>
                <a:sym typeface="Poppins"/>
              </a:defRPr>
            </a:lvl8pPr>
            <a:lvl9pPr lvl="8" rtl="0" algn="ctr">
              <a:spcBef>
                <a:spcPts val="0"/>
              </a:spcBef>
              <a:spcAft>
                <a:spcPts val="0"/>
              </a:spcAft>
              <a:buSzPts val="2800"/>
              <a:buNone/>
              <a:defRPr>
                <a:latin typeface="Poppins"/>
                <a:ea typeface="Poppins"/>
                <a:cs typeface="Poppins"/>
                <a:sym typeface="Poppins"/>
              </a:defRPr>
            </a:lvl9pPr>
          </a:lstStyle>
          <a:p/>
        </p:txBody>
      </p:sp>
      <p:sp>
        <p:nvSpPr>
          <p:cNvPr id="275" name="Google Shape;275;p61"/>
          <p:cNvSpPr/>
          <p:nvPr>
            <p:ph idx="2" type="pic"/>
          </p:nvPr>
        </p:nvSpPr>
        <p:spPr>
          <a:xfrm>
            <a:off x="0" y="0"/>
            <a:ext cx="3084600" cy="1980900"/>
          </a:xfrm>
          <a:prstGeom prst="rect">
            <a:avLst/>
          </a:prstGeom>
          <a:noFill/>
          <a:ln>
            <a:noFill/>
          </a:ln>
        </p:spPr>
      </p:sp>
      <p:sp>
        <p:nvSpPr>
          <p:cNvPr id="276" name="Google Shape;276;p61"/>
          <p:cNvSpPr/>
          <p:nvPr>
            <p:ph idx="3" type="pic"/>
          </p:nvPr>
        </p:nvSpPr>
        <p:spPr>
          <a:xfrm>
            <a:off x="6169500" y="3162600"/>
            <a:ext cx="2974500" cy="1980900"/>
          </a:xfrm>
          <a:prstGeom prst="rect">
            <a:avLst/>
          </a:prstGeom>
          <a:noFill/>
          <a:ln>
            <a:noFill/>
          </a:ln>
        </p:spPr>
      </p:sp>
      <p:sp>
        <p:nvSpPr>
          <p:cNvPr id="277" name="Google Shape;277;p61"/>
          <p:cNvSpPr/>
          <p:nvPr>
            <p:ph idx="4" type="pic"/>
          </p:nvPr>
        </p:nvSpPr>
        <p:spPr>
          <a:xfrm>
            <a:off x="2070300" y="3162600"/>
            <a:ext cx="4099200" cy="1980900"/>
          </a:xfrm>
          <a:prstGeom prst="rect">
            <a:avLst/>
          </a:prstGeom>
          <a:noFill/>
          <a:ln>
            <a:noFill/>
          </a:ln>
        </p:spPr>
      </p:sp>
      <p:sp>
        <p:nvSpPr>
          <p:cNvPr id="278" name="Google Shape;278;p61"/>
          <p:cNvSpPr/>
          <p:nvPr>
            <p:ph idx="5" type="pic"/>
          </p:nvPr>
        </p:nvSpPr>
        <p:spPr>
          <a:xfrm>
            <a:off x="5354950" y="0"/>
            <a:ext cx="3789000" cy="1980900"/>
          </a:xfrm>
          <a:prstGeom prst="rect">
            <a:avLst/>
          </a:prstGeom>
          <a:noFill/>
          <a:ln>
            <a:noFill/>
          </a:ln>
        </p:spPr>
      </p:sp>
      <p:sp>
        <p:nvSpPr>
          <p:cNvPr id="279" name="Google Shape;279;p61"/>
          <p:cNvSpPr/>
          <p:nvPr>
            <p:ph idx="6" type="pic"/>
          </p:nvPr>
        </p:nvSpPr>
        <p:spPr>
          <a:xfrm>
            <a:off x="3084600" y="0"/>
            <a:ext cx="2270400" cy="1980900"/>
          </a:xfrm>
          <a:prstGeom prst="rect">
            <a:avLst/>
          </a:prstGeom>
          <a:noFill/>
          <a:ln>
            <a:noFill/>
          </a:ln>
        </p:spPr>
      </p:sp>
      <p:sp>
        <p:nvSpPr>
          <p:cNvPr id="280" name="Google Shape;280;p61"/>
          <p:cNvSpPr/>
          <p:nvPr>
            <p:ph idx="7" type="pic"/>
          </p:nvPr>
        </p:nvSpPr>
        <p:spPr>
          <a:xfrm>
            <a:off x="0" y="3162600"/>
            <a:ext cx="2070300" cy="19809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Insights">
  <p:cSld name="CUSTOM_1">
    <p:bg>
      <p:bgPr>
        <a:blipFill>
          <a:blip r:embed="rId2">
            <a:alphaModFix/>
          </a:blip>
          <a:stretch>
            <a:fillRect/>
          </a:stretch>
        </a:blipFill>
      </p:bgPr>
    </p:bg>
    <p:spTree>
      <p:nvGrpSpPr>
        <p:cNvPr id="23" name="Shape 23"/>
        <p:cNvGrpSpPr/>
        <p:nvPr/>
      </p:nvGrpSpPr>
      <p:grpSpPr>
        <a:xfrm>
          <a:off x="0" y="0"/>
          <a:ext cx="0" cy="0"/>
          <a:chOff x="0" y="0"/>
          <a:chExt cx="0" cy="0"/>
        </a:xfrm>
      </p:grpSpPr>
      <p:sp>
        <p:nvSpPr>
          <p:cNvPr id="24" name="Google Shape;24;p7"/>
          <p:cNvSpPr txBox="1"/>
          <p:nvPr/>
        </p:nvSpPr>
        <p:spPr>
          <a:xfrm>
            <a:off x="3470900" y="403375"/>
            <a:ext cx="3732600" cy="86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en" sz="4420">
                <a:solidFill>
                  <a:schemeClr val="lt1"/>
                </a:solidFill>
                <a:latin typeface="Poppins"/>
                <a:ea typeface="Poppins"/>
                <a:cs typeface="Poppins"/>
                <a:sym typeface="Poppins"/>
              </a:rPr>
              <a:t>Key Insights</a:t>
            </a:r>
            <a:endParaRPr b="1" sz="4420">
              <a:solidFill>
                <a:schemeClr val="lt1"/>
              </a:solidFill>
              <a:latin typeface="Poppins"/>
              <a:ea typeface="Poppins"/>
              <a:cs typeface="Poppins"/>
              <a:sym typeface="Poppins"/>
            </a:endParaRPr>
          </a:p>
        </p:txBody>
      </p:sp>
      <p:pic>
        <p:nvPicPr>
          <p:cNvPr id="25" name="Google Shape;25;p7"/>
          <p:cNvPicPr preferRelativeResize="0"/>
          <p:nvPr/>
        </p:nvPicPr>
        <p:blipFill rotWithShape="1">
          <a:blip r:embed="rId3">
            <a:alphaModFix/>
          </a:blip>
          <a:srcRect b="20638" l="0" r="0" t="10816"/>
          <a:stretch/>
        </p:blipFill>
        <p:spPr>
          <a:xfrm>
            <a:off x="1640400" y="0"/>
            <a:ext cx="1830501" cy="1486425"/>
          </a:xfrm>
          <a:prstGeom prst="rect">
            <a:avLst/>
          </a:prstGeom>
          <a:noFill/>
          <a:ln>
            <a:noFill/>
          </a:ln>
        </p:spPr>
      </p:pic>
      <p:pic>
        <p:nvPicPr>
          <p:cNvPr id="26" name="Google Shape;26;p7"/>
          <p:cNvPicPr preferRelativeResize="0"/>
          <p:nvPr/>
        </p:nvPicPr>
        <p:blipFill rotWithShape="1">
          <a:blip r:embed="rId4">
            <a:alphaModFix/>
          </a:blip>
          <a:srcRect b="33250" l="31897" r="26997" t="33522"/>
          <a:stretch/>
        </p:blipFill>
        <p:spPr>
          <a:xfrm>
            <a:off x="1486788" y="2248628"/>
            <a:ext cx="522324" cy="500174"/>
          </a:xfrm>
          <a:prstGeom prst="rect">
            <a:avLst/>
          </a:prstGeom>
          <a:noFill/>
          <a:ln>
            <a:noFill/>
          </a:ln>
        </p:spPr>
      </p:pic>
      <p:pic>
        <p:nvPicPr>
          <p:cNvPr id="27" name="Google Shape;27;p7"/>
          <p:cNvPicPr preferRelativeResize="0"/>
          <p:nvPr/>
        </p:nvPicPr>
        <p:blipFill rotWithShape="1">
          <a:blip r:embed="rId4">
            <a:alphaModFix/>
          </a:blip>
          <a:srcRect b="33250" l="31897" r="26997" t="33522"/>
          <a:stretch/>
        </p:blipFill>
        <p:spPr>
          <a:xfrm>
            <a:off x="4310838" y="2248628"/>
            <a:ext cx="522324" cy="500174"/>
          </a:xfrm>
          <a:prstGeom prst="rect">
            <a:avLst/>
          </a:prstGeom>
          <a:noFill/>
          <a:ln>
            <a:noFill/>
          </a:ln>
        </p:spPr>
      </p:pic>
      <p:pic>
        <p:nvPicPr>
          <p:cNvPr id="28" name="Google Shape;28;p7"/>
          <p:cNvPicPr preferRelativeResize="0"/>
          <p:nvPr/>
        </p:nvPicPr>
        <p:blipFill rotWithShape="1">
          <a:blip r:embed="rId4">
            <a:alphaModFix/>
          </a:blip>
          <a:srcRect b="33250" l="31897" r="26997" t="33522"/>
          <a:stretch/>
        </p:blipFill>
        <p:spPr>
          <a:xfrm>
            <a:off x="7134888" y="2248628"/>
            <a:ext cx="522324" cy="500174"/>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ttom Blue Gradient Bar">
  <p:cSld name="CUSTOM_15">
    <p:spTree>
      <p:nvGrpSpPr>
        <p:cNvPr id="281" name="Shape 281"/>
        <p:cNvGrpSpPr/>
        <p:nvPr/>
      </p:nvGrpSpPr>
      <p:grpSpPr>
        <a:xfrm>
          <a:off x="0" y="0"/>
          <a:ext cx="0" cy="0"/>
          <a:chOff x="0" y="0"/>
          <a:chExt cx="0" cy="0"/>
        </a:xfrm>
      </p:grpSpPr>
      <p:pic>
        <p:nvPicPr>
          <p:cNvPr id="282" name="Google Shape;282;p62"/>
          <p:cNvPicPr preferRelativeResize="0"/>
          <p:nvPr/>
        </p:nvPicPr>
        <p:blipFill rotWithShape="1">
          <a:blip r:embed="rId2">
            <a:alphaModFix/>
          </a:blip>
          <a:srcRect b="1487" l="0" r="0" t="0"/>
          <a:stretch/>
        </p:blipFill>
        <p:spPr>
          <a:xfrm rot="-5400000">
            <a:off x="4336126" y="335449"/>
            <a:ext cx="458900" cy="9157201"/>
          </a:xfrm>
          <a:prstGeom prst="rect">
            <a:avLst/>
          </a:prstGeom>
          <a:noFill/>
          <a:ln>
            <a:noFill/>
          </a:ln>
        </p:spPr>
      </p:pic>
      <p:pic>
        <p:nvPicPr>
          <p:cNvPr id="283" name="Google Shape;283;p62"/>
          <p:cNvPicPr preferRelativeResize="0"/>
          <p:nvPr/>
        </p:nvPicPr>
        <p:blipFill>
          <a:blip r:embed="rId3">
            <a:alphaModFix/>
          </a:blip>
          <a:stretch>
            <a:fillRect/>
          </a:stretch>
        </p:blipFill>
        <p:spPr>
          <a:xfrm>
            <a:off x="8136275" y="4818800"/>
            <a:ext cx="738852" cy="190500"/>
          </a:xfrm>
          <a:prstGeom prst="rect">
            <a:avLst/>
          </a:prstGeom>
          <a:noFill/>
          <a:ln>
            <a:noFill/>
          </a:ln>
        </p:spPr>
      </p:pic>
      <p:sp>
        <p:nvSpPr>
          <p:cNvPr id="284" name="Google Shape;284;p62"/>
          <p:cNvSpPr txBox="1"/>
          <p:nvPr>
            <p:ph type="title"/>
          </p:nvPr>
        </p:nvSpPr>
        <p:spPr>
          <a:xfrm>
            <a:off x="807200" y="314500"/>
            <a:ext cx="7516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600"/>
              <a:buFont typeface="Poppins"/>
              <a:buNone/>
              <a:defRPr b="1">
                <a:latin typeface="Poppins"/>
                <a:ea typeface="Poppins"/>
                <a:cs typeface="Poppins"/>
                <a:sym typeface="Poppins"/>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85" name="Google Shape;285;p62"/>
          <p:cNvSpPr txBox="1"/>
          <p:nvPr>
            <p:ph idx="1" type="body"/>
          </p:nvPr>
        </p:nvSpPr>
        <p:spPr>
          <a:xfrm>
            <a:off x="807425" y="1029025"/>
            <a:ext cx="75165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Bottom Flow Gradient">
  <p:cSld name="CUSTOM_15_1">
    <p:spTree>
      <p:nvGrpSpPr>
        <p:cNvPr id="286" name="Shape 286"/>
        <p:cNvGrpSpPr/>
        <p:nvPr/>
      </p:nvGrpSpPr>
      <p:grpSpPr>
        <a:xfrm>
          <a:off x="0" y="0"/>
          <a:ext cx="0" cy="0"/>
          <a:chOff x="0" y="0"/>
          <a:chExt cx="0" cy="0"/>
        </a:xfrm>
      </p:grpSpPr>
      <p:pic>
        <p:nvPicPr>
          <p:cNvPr id="287" name="Google Shape;287;p63"/>
          <p:cNvPicPr preferRelativeResize="0"/>
          <p:nvPr/>
        </p:nvPicPr>
        <p:blipFill>
          <a:blip r:embed="rId2">
            <a:alphaModFix/>
          </a:blip>
          <a:stretch>
            <a:fillRect/>
          </a:stretch>
        </p:blipFill>
        <p:spPr>
          <a:xfrm flipH="1">
            <a:off x="0" y="4410075"/>
            <a:ext cx="9144000" cy="733425"/>
          </a:xfrm>
          <a:prstGeom prst="rect">
            <a:avLst/>
          </a:prstGeom>
          <a:noFill/>
          <a:ln>
            <a:noFill/>
          </a:ln>
        </p:spPr>
      </p:pic>
      <p:sp>
        <p:nvSpPr>
          <p:cNvPr id="288" name="Google Shape;288;p63"/>
          <p:cNvSpPr txBox="1"/>
          <p:nvPr>
            <p:ph type="title"/>
          </p:nvPr>
        </p:nvSpPr>
        <p:spPr>
          <a:xfrm>
            <a:off x="807200" y="314500"/>
            <a:ext cx="7516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600"/>
              <a:buFont typeface="Poppins"/>
              <a:buNone/>
              <a:defRPr b="1">
                <a:latin typeface="Poppins"/>
                <a:ea typeface="Poppins"/>
                <a:cs typeface="Poppins"/>
                <a:sym typeface="Poppins"/>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89" name="Google Shape;289;p63"/>
          <p:cNvSpPr txBox="1"/>
          <p:nvPr>
            <p:ph idx="1" type="body"/>
          </p:nvPr>
        </p:nvSpPr>
        <p:spPr>
          <a:xfrm>
            <a:off x="807425" y="1029025"/>
            <a:ext cx="75165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id="290" name="Google Shape;290;p63"/>
          <p:cNvPicPr preferRelativeResize="0"/>
          <p:nvPr/>
        </p:nvPicPr>
        <p:blipFill>
          <a:blip r:embed="rId3">
            <a:alphaModFix/>
          </a:blip>
          <a:stretch>
            <a:fillRect/>
          </a:stretch>
        </p:blipFill>
        <p:spPr>
          <a:xfrm>
            <a:off x="259275" y="4741296"/>
            <a:ext cx="949801" cy="244875"/>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Bottom Flow Gradient">
  <p:cSld name="CUSTOM_15_1_1">
    <p:spTree>
      <p:nvGrpSpPr>
        <p:cNvPr id="291" name="Shape 291"/>
        <p:cNvGrpSpPr/>
        <p:nvPr/>
      </p:nvGrpSpPr>
      <p:grpSpPr>
        <a:xfrm>
          <a:off x="0" y="0"/>
          <a:ext cx="0" cy="0"/>
          <a:chOff x="0" y="0"/>
          <a:chExt cx="0" cy="0"/>
        </a:xfrm>
      </p:grpSpPr>
      <p:pic>
        <p:nvPicPr>
          <p:cNvPr id="292" name="Google Shape;292;p64"/>
          <p:cNvPicPr preferRelativeResize="0"/>
          <p:nvPr/>
        </p:nvPicPr>
        <p:blipFill>
          <a:blip r:embed="rId2">
            <a:alphaModFix/>
          </a:blip>
          <a:stretch>
            <a:fillRect/>
          </a:stretch>
        </p:blipFill>
        <p:spPr>
          <a:xfrm>
            <a:off x="0" y="4410075"/>
            <a:ext cx="9144000" cy="733425"/>
          </a:xfrm>
          <a:prstGeom prst="rect">
            <a:avLst/>
          </a:prstGeom>
          <a:noFill/>
          <a:ln>
            <a:noFill/>
          </a:ln>
        </p:spPr>
      </p:pic>
      <p:sp>
        <p:nvSpPr>
          <p:cNvPr id="293" name="Google Shape;293;p64"/>
          <p:cNvSpPr txBox="1"/>
          <p:nvPr>
            <p:ph type="title"/>
          </p:nvPr>
        </p:nvSpPr>
        <p:spPr>
          <a:xfrm>
            <a:off x="807200" y="314500"/>
            <a:ext cx="7516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600"/>
              <a:buFont typeface="Poppins"/>
              <a:buNone/>
              <a:defRPr b="1">
                <a:latin typeface="Poppins"/>
                <a:ea typeface="Poppins"/>
                <a:cs typeface="Poppins"/>
                <a:sym typeface="Poppins"/>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94" name="Google Shape;294;p64"/>
          <p:cNvSpPr txBox="1"/>
          <p:nvPr>
            <p:ph idx="1" type="body"/>
          </p:nvPr>
        </p:nvSpPr>
        <p:spPr>
          <a:xfrm>
            <a:off x="807425" y="1029025"/>
            <a:ext cx="75165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id="295" name="Google Shape;295;p64"/>
          <p:cNvPicPr preferRelativeResize="0"/>
          <p:nvPr/>
        </p:nvPicPr>
        <p:blipFill>
          <a:blip r:embed="rId3">
            <a:alphaModFix/>
          </a:blip>
          <a:stretch>
            <a:fillRect/>
          </a:stretch>
        </p:blipFill>
        <p:spPr>
          <a:xfrm>
            <a:off x="7910400" y="4754721"/>
            <a:ext cx="949801" cy="244875"/>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Top Flow Gradient">
  <p:cSld name="CUSTOM_15_1_1_1">
    <p:spTree>
      <p:nvGrpSpPr>
        <p:cNvPr id="296" name="Shape 296"/>
        <p:cNvGrpSpPr/>
        <p:nvPr/>
      </p:nvGrpSpPr>
      <p:grpSpPr>
        <a:xfrm>
          <a:off x="0" y="0"/>
          <a:ext cx="0" cy="0"/>
          <a:chOff x="0" y="0"/>
          <a:chExt cx="0" cy="0"/>
        </a:xfrm>
      </p:grpSpPr>
      <p:pic>
        <p:nvPicPr>
          <p:cNvPr id="297" name="Google Shape;297;p65"/>
          <p:cNvPicPr preferRelativeResize="0"/>
          <p:nvPr/>
        </p:nvPicPr>
        <p:blipFill>
          <a:blip r:embed="rId2">
            <a:alphaModFix/>
          </a:blip>
          <a:stretch>
            <a:fillRect/>
          </a:stretch>
        </p:blipFill>
        <p:spPr>
          <a:xfrm rot="10800000">
            <a:off x="0" y="0"/>
            <a:ext cx="9144000" cy="733425"/>
          </a:xfrm>
          <a:prstGeom prst="rect">
            <a:avLst/>
          </a:prstGeom>
          <a:noFill/>
          <a:ln>
            <a:noFill/>
          </a:ln>
        </p:spPr>
      </p:pic>
      <p:sp>
        <p:nvSpPr>
          <p:cNvPr id="298" name="Google Shape;298;p65"/>
          <p:cNvSpPr txBox="1"/>
          <p:nvPr>
            <p:ph type="title"/>
          </p:nvPr>
        </p:nvSpPr>
        <p:spPr>
          <a:xfrm>
            <a:off x="807200" y="847900"/>
            <a:ext cx="7516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600"/>
              <a:buFont typeface="Poppins"/>
              <a:buNone/>
              <a:defRPr b="1">
                <a:latin typeface="Poppins"/>
                <a:ea typeface="Poppins"/>
                <a:cs typeface="Poppins"/>
                <a:sym typeface="Poppins"/>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99" name="Google Shape;299;p65"/>
          <p:cNvSpPr txBox="1"/>
          <p:nvPr>
            <p:ph idx="1" type="body"/>
          </p:nvPr>
        </p:nvSpPr>
        <p:spPr>
          <a:xfrm>
            <a:off x="807425" y="1562425"/>
            <a:ext cx="75165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Top Flow Gradient ">
  <p:cSld name="CUSTOM_15_1_1_1_1">
    <p:spTree>
      <p:nvGrpSpPr>
        <p:cNvPr id="300" name="Shape 300"/>
        <p:cNvGrpSpPr/>
        <p:nvPr/>
      </p:nvGrpSpPr>
      <p:grpSpPr>
        <a:xfrm>
          <a:off x="0" y="0"/>
          <a:ext cx="0" cy="0"/>
          <a:chOff x="0" y="0"/>
          <a:chExt cx="0" cy="0"/>
        </a:xfrm>
      </p:grpSpPr>
      <p:sp>
        <p:nvSpPr>
          <p:cNvPr id="301" name="Google Shape;301;p66"/>
          <p:cNvSpPr txBox="1"/>
          <p:nvPr>
            <p:ph type="title"/>
          </p:nvPr>
        </p:nvSpPr>
        <p:spPr>
          <a:xfrm>
            <a:off x="807200" y="847900"/>
            <a:ext cx="7516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600"/>
              <a:buFont typeface="Poppins"/>
              <a:buNone/>
              <a:defRPr b="1">
                <a:latin typeface="Poppins"/>
                <a:ea typeface="Poppins"/>
                <a:cs typeface="Poppins"/>
                <a:sym typeface="Poppins"/>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302" name="Google Shape;302;p66"/>
          <p:cNvSpPr txBox="1"/>
          <p:nvPr>
            <p:ph idx="1" type="body"/>
          </p:nvPr>
        </p:nvSpPr>
        <p:spPr>
          <a:xfrm>
            <a:off x="807425" y="1562425"/>
            <a:ext cx="75165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id="303" name="Google Shape;303;p66"/>
          <p:cNvPicPr preferRelativeResize="0"/>
          <p:nvPr/>
        </p:nvPicPr>
        <p:blipFill>
          <a:blip r:embed="rId2">
            <a:alphaModFix/>
          </a:blip>
          <a:stretch>
            <a:fillRect/>
          </a:stretch>
        </p:blipFill>
        <p:spPr>
          <a:xfrm flipH="1" rot="10800000">
            <a:off x="0" y="0"/>
            <a:ext cx="9144000" cy="733425"/>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Flow Gradient">
  <p:cSld name="CUSTOM_15_1_1_1_1_1">
    <p:spTree>
      <p:nvGrpSpPr>
        <p:cNvPr id="304" name="Shape 304"/>
        <p:cNvGrpSpPr/>
        <p:nvPr/>
      </p:nvGrpSpPr>
      <p:grpSpPr>
        <a:xfrm>
          <a:off x="0" y="0"/>
          <a:ext cx="0" cy="0"/>
          <a:chOff x="0" y="0"/>
          <a:chExt cx="0" cy="0"/>
        </a:xfrm>
      </p:grpSpPr>
      <p:pic>
        <p:nvPicPr>
          <p:cNvPr id="305" name="Google Shape;305;p67"/>
          <p:cNvPicPr preferRelativeResize="0"/>
          <p:nvPr/>
        </p:nvPicPr>
        <p:blipFill>
          <a:blip r:embed="rId2">
            <a:alphaModFix/>
          </a:blip>
          <a:stretch>
            <a:fillRect/>
          </a:stretch>
        </p:blipFill>
        <p:spPr>
          <a:xfrm>
            <a:off x="1850" y="0"/>
            <a:ext cx="9140300" cy="5143501"/>
          </a:xfrm>
          <a:prstGeom prst="rect">
            <a:avLst/>
          </a:prstGeom>
          <a:noFill/>
          <a:ln>
            <a:noFill/>
          </a:ln>
        </p:spPr>
      </p:pic>
      <p:sp>
        <p:nvSpPr>
          <p:cNvPr id="306" name="Google Shape;306;p67"/>
          <p:cNvSpPr txBox="1"/>
          <p:nvPr>
            <p:ph type="title"/>
          </p:nvPr>
        </p:nvSpPr>
        <p:spPr>
          <a:xfrm>
            <a:off x="303450" y="300350"/>
            <a:ext cx="2149800" cy="14412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2600"/>
              <a:buFont typeface="Poppins"/>
              <a:buNone/>
              <a:defRPr b="1">
                <a:solidFill>
                  <a:schemeClr val="lt1"/>
                </a:solidFill>
                <a:latin typeface="Poppins"/>
                <a:ea typeface="Poppins"/>
                <a:cs typeface="Poppins"/>
                <a:sym typeface="Poppins"/>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307" name="Google Shape;307;p67"/>
          <p:cNvSpPr txBox="1"/>
          <p:nvPr>
            <p:ph idx="1" type="body"/>
          </p:nvPr>
        </p:nvSpPr>
        <p:spPr>
          <a:xfrm>
            <a:off x="3197775" y="511150"/>
            <a:ext cx="53232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Flow Gradient">
  <p:cSld name="CUSTOM_15_1_1_1_1_1_1">
    <p:spTree>
      <p:nvGrpSpPr>
        <p:cNvPr id="308" name="Shape 308"/>
        <p:cNvGrpSpPr/>
        <p:nvPr/>
      </p:nvGrpSpPr>
      <p:grpSpPr>
        <a:xfrm>
          <a:off x="0" y="0"/>
          <a:ext cx="0" cy="0"/>
          <a:chOff x="0" y="0"/>
          <a:chExt cx="0" cy="0"/>
        </a:xfrm>
      </p:grpSpPr>
      <p:pic>
        <p:nvPicPr>
          <p:cNvPr id="309" name="Google Shape;309;p68"/>
          <p:cNvPicPr preferRelativeResize="0"/>
          <p:nvPr/>
        </p:nvPicPr>
        <p:blipFill>
          <a:blip r:embed="rId2">
            <a:alphaModFix/>
          </a:blip>
          <a:stretch>
            <a:fillRect/>
          </a:stretch>
        </p:blipFill>
        <p:spPr>
          <a:xfrm>
            <a:off x="0" y="0"/>
            <a:ext cx="9144000" cy="5143505"/>
          </a:xfrm>
          <a:prstGeom prst="rect">
            <a:avLst/>
          </a:prstGeom>
          <a:noFill/>
          <a:ln>
            <a:noFill/>
          </a:ln>
        </p:spPr>
      </p:pic>
      <p:sp>
        <p:nvSpPr>
          <p:cNvPr id="310" name="Google Shape;310;p68"/>
          <p:cNvSpPr txBox="1"/>
          <p:nvPr>
            <p:ph type="title"/>
          </p:nvPr>
        </p:nvSpPr>
        <p:spPr>
          <a:xfrm>
            <a:off x="3128800" y="552225"/>
            <a:ext cx="5391000" cy="14412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4000"/>
              <a:buFont typeface="Poppins"/>
              <a:buNone/>
              <a:defRPr b="1" sz="4000">
                <a:solidFill>
                  <a:schemeClr val="lt1"/>
                </a:solidFill>
                <a:latin typeface="Poppins"/>
                <a:ea typeface="Poppins"/>
                <a:cs typeface="Poppins"/>
                <a:sym typeface="Poppins"/>
              </a:defRPr>
            </a:lvl1pPr>
            <a:lvl2pPr lvl="1" rtl="0" algn="ctr">
              <a:spcBef>
                <a:spcPts val="0"/>
              </a:spcBef>
              <a:spcAft>
                <a:spcPts val="0"/>
              </a:spcAft>
              <a:buClr>
                <a:schemeClr val="lt1"/>
              </a:buClr>
              <a:buSzPts val="4000"/>
              <a:buNone/>
              <a:defRPr sz="4000">
                <a:solidFill>
                  <a:schemeClr val="lt1"/>
                </a:solidFill>
              </a:defRPr>
            </a:lvl2pPr>
            <a:lvl3pPr lvl="2" rtl="0" algn="ctr">
              <a:spcBef>
                <a:spcPts val="0"/>
              </a:spcBef>
              <a:spcAft>
                <a:spcPts val="0"/>
              </a:spcAft>
              <a:buClr>
                <a:schemeClr val="lt1"/>
              </a:buClr>
              <a:buSzPts val="4000"/>
              <a:buNone/>
              <a:defRPr sz="4000">
                <a:solidFill>
                  <a:schemeClr val="lt1"/>
                </a:solidFill>
              </a:defRPr>
            </a:lvl3pPr>
            <a:lvl4pPr lvl="3" rtl="0" algn="ctr">
              <a:spcBef>
                <a:spcPts val="0"/>
              </a:spcBef>
              <a:spcAft>
                <a:spcPts val="0"/>
              </a:spcAft>
              <a:buClr>
                <a:schemeClr val="lt1"/>
              </a:buClr>
              <a:buSzPts val="4000"/>
              <a:buNone/>
              <a:defRPr sz="4000">
                <a:solidFill>
                  <a:schemeClr val="lt1"/>
                </a:solidFill>
              </a:defRPr>
            </a:lvl4pPr>
            <a:lvl5pPr lvl="4" rtl="0" algn="ctr">
              <a:spcBef>
                <a:spcPts val="0"/>
              </a:spcBef>
              <a:spcAft>
                <a:spcPts val="0"/>
              </a:spcAft>
              <a:buClr>
                <a:schemeClr val="lt1"/>
              </a:buClr>
              <a:buSzPts val="4000"/>
              <a:buNone/>
              <a:defRPr sz="4000">
                <a:solidFill>
                  <a:schemeClr val="lt1"/>
                </a:solidFill>
              </a:defRPr>
            </a:lvl5pPr>
            <a:lvl6pPr lvl="5" rtl="0" algn="ctr">
              <a:spcBef>
                <a:spcPts val="0"/>
              </a:spcBef>
              <a:spcAft>
                <a:spcPts val="0"/>
              </a:spcAft>
              <a:buClr>
                <a:schemeClr val="lt1"/>
              </a:buClr>
              <a:buSzPts val="4000"/>
              <a:buNone/>
              <a:defRPr sz="4000">
                <a:solidFill>
                  <a:schemeClr val="lt1"/>
                </a:solidFill>
              </a:defRPr>
            </a:lvl6pPr>
            <a:lvl7pPr lvl="6" rtl="0" algn="ctr">
              <a:spcBef>
                <a:spcPts val="0"/>
              </a:spcBef>
              <a:spcAft>
                <a:spcPts val="0"/>
              </a:spcAft>
              <a:buClr>
                <a:schemeClr val="lt1"/>
              </a:buClr>
              <a:buSzPts val="4000"/>
              <a:buNone/>
              <a:defRPr sz="4000">
                <a:solidFill>
                  <a:schemeClr val="lt1"/>
                </a:solidFill>
              </a:defRPr>
            </a:lvl7pPr>
            <a:lvl8pPr lvl="7" rtl="0" algn="ctr">
              <a:spcBef>
                <a:spcPts val="0"/>
              </a:spcBef>
              <a:spcAft>
                <a:spcPts val="0"/>
              </a:spcAft>
              <a:buClr>
                <a:schemeClr val="lt1"/>
              </a:buClr>
              <a:buSzPts val="4000"/>
              <a:buNone/>
              <a:defRPr sz="4000">
                <a:solidFill>
                  <a:schemeClr val="lt1"/>
                </a:solidFill>
              </a:defRPr>
            </a:lvl8pPr>
            <a:lvl9pPr lvl="8" rtl="0" algn="ctr">
              <a:spcBef>
                <a:spcPts val="0"/>
              </a:spcBef>
              <a:spcAft>
                <a:spcPts val="0"/>
              </a:spcAft>
              <a:buClr>
                <a:schemeClr val="lt1"/>
              </a:buClr>
              <a:buSzPts val="4000"/>
              <a:buNone/>
              <a:defRPr sz="4000">
                <a:solidFill>
                  <a:schemeClr val="lt1"/>
                </a:solidFill>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uter">
  <p:cSld name="CUSTOM_17">
    <p:bg>
      <p:bgPr>
        <a:blipFill>
          <a:blip r:embed="rId2">
            <a:alphaModFix/>
          </a:blip>
          <a:stretch>
            <a:fillRect/>
          </a:stretch>
        </a:blipFill>
      </p:bgPr>
    </p:bg>
    <p:spTree>
      <p:nvGrpSpPr>
        <p:cNvPr id="311" name="Shape 311"/>
        <p:cNvGrpSpPr/>
        <p:nvPr/>
      </p:nvGrpSpPr>
      <p:grpSpPr>
        <a:xfrm>
          <a:off x="0" y="0"/>
          <a:ext cx="0" cy="0"/>
          <a:chOff x="0" y="0"/>
          <a:chExt cx="0" cy="0"/>
        </a:xfrm>
      </p:grpSpPr>
      <p:sp>
        <p:nvSpPr>
          <p:cNvPr id="312" name="Google Shape;312;p69"/>
          <p:cNvSpPr txBox="1"/>
          <p:nvPr>
            <p:ph type="title"/>
          </p:nvPr>
        </p:nvSpPr>
        <p:spPr>
          <a:xfrm>
            <a:off x="311688" y="250150"/>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600"/>
              <a:buFont typeface="Poppins ExtraBold"/>
              <a:buNone/>
              <a:defRPr b="0">
                <a:latin typeface="Poppins ExtraBold"/>
                <a:ea typeface="Poppins ExtraBold"/>
                <a:cs typeface="Poppins ExtraBold"/>
                <a:sym typeface="Poppins ExtraBold"/>
              </a:defRPr>
            </a:lvl1pPr>
            <a:lvl2pPr lvl="1" rtl="0" algn="ctr">
              <a:spcBef>
                <a:spcPts val="0"/>
              </a:spcBef>
              <a:spcAft>
                <a:spcPts val="0"/>
              </a:spcAft>
              <a:buSzPts val="2800"/>
              <a:buFont typeface="Poppins ExtraBold"/>
              <a:buNone/>
              <a:defRPr>
                <a:latin typeface="Poppins ExtraBold"/>
                <a:ea typeface="Poppins ExtraBold"/>
                <a:cs typeface="Poppins ExtraBold"/>
                <a:sym typeface="Poppins ExtraBold"/>
              </a:defRPr>
            </a:lvl2pPr>
            <a:lvl3pPr lvl="2" rtl="0" algn="ctr">
              <a:spcBef>
                <a:spcPts val="0"/>
              </a:spcBef>
              <a:spcAft>
                <a:spcPts val="0"/>
              </a:spcAft>
              <a:buSzPts val="2800"/>
              <a:buFont typeface="Poppins ExtraBold"/>
              <a:buNone/>
              <a:defRPr>
                <a:latin typeface="Poppins ExtraBold"/>
                <a:ea typeface="Poppins ExtraBold"/>
                <a:cs typeface="Poppins ExtraBold"/>
                <a:sym typeface="Poppins ExtraBold"/>
              </a:defRPr>
            </a:lvl3pPr>
            <a:lvl4pPr lvl="3" rtl="0" algn="ctr">
              <a:spcBef>
                <a:spcPts val="0"/>
              </a:spcBef>
              <a:spcAft>
                <a:spcPts val="0"/>
              </a:spcAft>
              <a:buSzPts val="2800"/>
              <a:buFont typeface="Poppins ExtraBold"/>
              <a:buNone/>
              <a:defRPr>
                <a:latin typeface="Poppins ExtraBold"/>
                <a:ea typeface="Poppins ExtraBold"/>
                <a:cs typeface="Poppins ExtraBold"/>
                <a:sym typeface="Poppins ExtraBold"/>
              </a:defRPr>
            </a:lvl4pPr>
            <a:lvl5pPr lvl="4" rtl="0" algn="ctr">
              <a:spcBef>
                <a:spcPts val="0"/>
              </a:spcBef>
              <a:spcAft>
                <a:spcPts val="0"/>
              </a:spcAft>
              <a:buSzPts val="2800"/>
              <a:buFont typeface="Poppins ExtraBold"/>
              <a:buNone/>
              <a:defRPr>
                <a:latin typeface="Poppins ExtraBold"/>
                <a:ea typeface="Poppins ExtraBold"/>
                <a:cs typeface="Poppins ExtraBold"/>
                <a:sym typeface="Poppins ExtraBold"/>
              </a:defRPr>
            </a:lvl5pPr>
            <a:lvl6pPr lvl="5" rtl="0" algn="ctr">
              <a:spcBef>
                <a:spcPts val="0"/>
              </a:spcBef>
              <a:spcAft>
                <a:spcPts val="0"/>
              </a:spcAft>
              <a:buSzPts val="2800"/>
              <a:buFont typeface="Poppins ExtraBold"/>
              <a:buNone/>
              <a:defRPr>
                <a:latin typeface="Poppins ExtraBold"/>
                <a:ea typeface="Poppins ExtraBold"/>
                <a:cs typeface="Poppins ExtraBold"/>
                <a:sym typeface="Poppins ExtraBold"/>
              </a:defRPr>
            </a:lvl6pPr>
            <a:lvl7pPr lvl="6" rtl="0" algn="ctr">
              <a:spcBef>
                <a:spcPts val="0"/>
              </a:spcBef>
              <a:spcAft>
                <a:spcPts val="0"/>
              </a:spcAft>
              <a:buSzPts val="2800"/>
              <a:buFont typeface="Poppins ExtraBold"/>
              <a:buNone/>
              <a:defRPr>
                <a:latin typeface="Poppins ExtraBold"/>
                <a:ea typeface="Poppins ExtraBold"/>
                <a:cs typeface="Poppins ExtraBold"/>
                <a:sym typeface="Poppins ExtraBold"/>
              </a:defRPr>
            </a:lvl7pPr>
            <a:lvl8pPr lvl="7" rtl="0" algn="ctr">
              <a:spcBef>
                <a:spcPts val="0"/>
              </a:spcBef>
              <a:spcAft>
                <a:spcPts val="0"/>
              </a:spcAft>
              <a:buSzPts val="2800"/>
              <a:buFont typeface="Poppins ExtraBold"/>
              <a:buNone/>
              <a:defRPr>
                <a:latin typeface="Poppins ExtraBold"/>
                <a:ea typeface="Poppins ExtraBold"/>
                <a:cs typeface="Poppins ExtraBold"/>
                <a:sym typeface="Poppins ExtraBold"/>
              </a:defRPr>
            </a:lvl8pPr>
            <a:lvl9pPr lvl="8" rtl="0" algn="ctr">
              <a:spcBef>
                <a:spcPts val="0"/>
              </a:spcBef>
              <a:spcAft>
                <a:spcPts val="0"/>
              </a:spcAft>
              <a:buSzPts val="2800"/>
              <a:buFont typeface="Poppins ExtraBold"/>
              <a:buNone/>
              <a:defRPr>
                <a:latin typeface="Poppins ExtraBold"/>
                <a:ea typeface="Poppins ExtraBold"/>
                <a:cs typeface="Poppins ExtraBold"/>
                <a:sym typeface="Poppins ExtraBold"/>
              </a:defRPr>
            </a:lvl9pPr>
          </a:lstStyle>
          <a:p/>
        </p:txBody>
      </p:sp>
      <p:grpSp>
        <p:nvGrpSpPr>
          <p:cNvPr id="313" name="Google Shape;313;p69"/>
          <p:cNvGrpSpPr/>
          <p:nvPr/>
        </p:nvGrpSpPr>
        <p:grpSpPr>
          <a:xfrm>
            <a:off x="1579408" y="822851"/>
            <a:ext cx="5985176" cy="4100387"/>
            <a:chOff x="815724" y="0"/>
            <a:chExt cx="7507747" cy="5143487"/>
          </a:xfrm>
        </p:grpSpPr>
        <p:pic>
          <p:nvPicPr>
            <p:cNvPr id="314" name="Google Shape;314;p69"/>
            <p:cNvPicPr preferRelativeResize="0"/>
            <p:nvPr/>
          </p:nvPicPr>
          <p:blipFill rotWithShape="1">
            <a:blip r:embed="rId3">
              <a:alphaModFix/>
            </a:blip>
            <a:srcRect b="0" l="8916" r="8981" t="0"/>
            <a:stretch/>
          </p:blipFill>
          <p:spPr>
            <a:xfrm>
              <a:off x="815724" y="0"/>
              <a:ext cx="7507747" cy="5143487"/>
            </a:xfrm>
            <a:prstGeom prst="rect">
              <a:avLst/>
            </a:prstGeom>
            <a:noFill/>
            <a:ln>
              <a:noFill/>
            </a:ln>
          </p:spPr>
        </p:pic>
        <p:sp>
          <p:nvSpPr>
            <p:cNvPr id="315" name="Google Shape;315;p69"/>
            <p:cNvSpPr/>
            <p:nvPr/>
          </p:nvSpPr>
          <p:spPr>
            <a:xfrm>
              <a:off x="1779241" y="361531"/>
              <a:ext cx="5454300" cy="35247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6" name="Google Shape;316;p69"/>
          <p:cNvSpPr/>
          <p:nvPr>
            <p:ph idx="2" type="pic"/>
          </p:nvPr>
        </p:nvSpPr>
        <p:spPr>
          <a:xfrm>
            <a:off x="2376288" y="1153650"/>
            <a:ext cx="4281900" cy="2726700"/>
          </a:xfrm>
          <a:prstGeom prst="rect">
            <a:avLst/>
          </a:prstGeom>
          <a:noFill/>
          <a:ln>
            <a:noFill/>
          </a:ln>
        </p:spPr>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USTOM_16">
    <p:spTree>
      <p:nvGrpSpPr>
        <p:cNvPr id="317" name="Shape 317"/>
        <p:cNvGrpSpPr/>
        <p:nvPr/>
      </p:nvGrpSpPr>
      <p:grpSpPr>
        <a:xfrm>
          <a:off x="0" y="0"/>
          <a:ext cx="0" cy="0"/>
          <a:chOff x="0" y="0"/>
          <a:chExt cx="0" cy="0"/>
        </a:xfrm>
      </p:grpSpPr>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
  <p:cSld name="TITLE_1">
    <p:spTree>
      <p:nvGrpSpPr>
        <p:cNvPr id="318" name="Shape 318"/>
        <p:cNvGrpSpPr/>
        <p:nvPr/>
      </p:nvGrpSpPr>
      <p:grpSpPr>
        <a:xfrm>
          <a:off x="0" y="0"/>
          <a:ext cx="0" cy="0"/>
          <a:chOff x="0" y="0"/>
          <a:chExt cx="0" cy="0"/>
        </a:xfrm>
      </p:grpSpPr>
      <p:sp>
        <p:nvSpPr>
          <p:cNvPr id="319" name="Google Shape;319;p71"/>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20" name="Google Shape;320;p71"/>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21" name="Google Shape;321;p7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Takeaways">
  <p:cSld name="CUSTOM_1_1">
    <p:bg>
      <p:bgPr>
        <a:blipFill>
          <a:blip r:embed="rId2">
            <a:alphaModFix/>
          </a:blip>
          <a:stretch>
            <a:fillRect/>
          </a:stretch>
        </a:blipFill>
      </p:bgPr>
    </p:bg>
    <p:spTree>
      <p:nvGrpSpPr>
        <p:cNvPr id="29" name="Shape 29"/>
        <p:cNvGrpSpPr/>
        <p:nvPr/>
      </p:nvGrpSpPr>
      <p:grpSpPr>
        <a:xfrm>
          <a:off x="0" y="0"/>
          <a:ext cx="0" cy="0"/>
          <a:chOff x="0" y="0"/>
          <a:chExt cx="0" cy="0"/>
        </a:xfrm>
      </p:grpSpPr>
      <p:sp>
        <p:nvSpPr>
          <p:cNvPr id="30" name="Google Shape;30;p8"/>
          <p:cNvSpPr txBox="1"/>
          <p:nvPr/>
        </p:nvSpPr>
        <p:spPr>
          <a:xfrm>
            <a:off x="2789550" y="403375"/>
            <a:ext cx="4823100" cy="86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en" sz="4420">
                <a:solidFill>
                  <a:schemeClr val="lt1"/>
                </a:solidFill>
                <a:latin typeface="Poppins"/>
                <a:ea typeface="Poppins"/>
                <a:cs typeface="Poppins"/>
                <a:sym typeface="Poppins"/>
              </a:rPr>
              <a:t>Key Takeaways</a:t>
            </a:r>
            <a:endParaRPr b="1" sz="4420">
              <a:solidFill>
                <a:schemeClr val="lt1"/>
              </a:solidFill>
              <a:latin typeface="Poppins"/>
              <a:ea typeface="Poppins"/>
              <a:cs typeface="Poppins"/>
              <a:sym typeface="Poppins"/>
            </a:endParaRPr>
          </a:p>
        </p:txBody>
      </p:sp>
      <p:pic>
        <p:nvPicPr>
          <p:cNvPr id="31" name="Google Shape;31;p8"/>
          <p:cNvPicPr preferRelativeResize="0"/>
          <p:nvPr/>
        </p:nvPicPr>
        <p:blipFill rotWithShape="1">
          <a:blip r:embed="rId3">
            <a:alphaModFix/>
          </a:blip>
          <a:srcRect b="33250" l="31897" r="26997" t="33522"/>
          <a:stretch/>
        </p:blipFill>
        <p:spPr>
          <a:xfrm>
            <a:off x="1486788" y="2248628"/>
            <a:ext cx="522324" cy="500174"/>
          </a:xfrm>
          <a:prstGeom prst="rect">
            <a:avLst/>
          </a:prstGeom>
          <a:noFill/>
          <a:ln>
            <a:noFill/>
          </a:ln>
        </p:spPr>
      </p:pic>
      <p:pic>
        <p:nvPicPr>
          <p:cNvPr id="32" name="Google Shape;32;p8"/>
          <p:cNvPicPr preferRelativeResize="0"/>
          <p:nvPr/>
        </p:nvPicPr>
        <p:blipFill rotWithShape="1">
          <a:blip r:embed="rId3">
            <a:alphaModFix/>
          </a:blip>
          <a:srcRect b="33250" l="31897" r="26997" t="33522"/>
          <a:stretch/>
        </p:blipFill>
        <p:spPr>
          <a:xfrm>
            <a:off x="4310838" y="2248628"/>
            <a:ext cx="522324" cy="500174"/>
          </a:xfrm>
          <a:prstGeom prst="rect">
            <a:avLst/>
          </a:prstGeom>
          <a:noFill/>
          <a:ln>
            <a:noFill/>
          </a:ln>
        </p:spPr>
      </p:pic>
      <p:pic>
        <p:nvPicPr>
          <p:cNvPr id="33" name="Google Shape;33;p8"/>
          <p:cNvPicPr preferRelativeResize="0"/>
          <p:nvPr/>
        </p:nvPicPr>
        <p:blipFill rotWithShape="1">
          <a:blip r:embed="rId3">
            <a:alphaModFix/>
          </a:blip>
          <a:srcRect b="33250" l="31897" r="26997" t="33522"/>
          <a:stretch/>
        </p:blipFill>
        <p:spPr>
          <a:xfrm>
            <a:off x="7134888" y="2248628"/>
            <a:ext cx="522324" cy="500174"/>
          </a:xfrm>
          <a:prstGeom prst="rect">
            <a:avLst/>
          </a:prstGeom>
          <a:noFill/>
          <a:ln>
            <a:noFill/>
          </a:ln>
        </p:spPr>
      </p:pic>
      <p:pic>
        <p:nvPicPr>
          <p:cNvPr id="34" name="Google Shape;34;p8"/>
          <p:cNvPicPr preferRelativeResize="0"/>
          <p:nvPr/>
        </p:nvPicPr>
        <p:blipFill rotWithShape="1">
          <a:blip r:embed="rId4">
            <a:alphaModFix/>
          </a:blip>
          <a:srcRect b="49" l="16184" r="0" t="49"/>
          <a:stretch/>
        </p:blipFill>
        <p:spPr>
          <a:xfrm>
            <a:off x="1531350" y="-308750"/>
            <a:ext cx="1534275" cy="2168551"/>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spTree>
      <p:nvGrpSpPr>
        <p:cNvPr id="322" name="Shape 322"/>
        <p:cNvGrpSpPr/>
        <p:nvPr/>
      </p:nvGrpSpPr>
      <p:grpSpPr>
        <a:xfrm>
          <a:off x="0" y="0"/>
          <a:ext cx="0" cy="0"/>
          <a:chOff x="0" y="0"/>
          <a:chExt cx="0" cy="0"/>
        </a:xfrm>
      </p:grpSpPr>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p:cSld name="Blank_2">
    <p:spTree>
      <p:nvGrpSpPr>
        <p:cNvPr id="323" name="Shape 323"/>
        <p:cNvGrpSpPr/>
        <p:nvPr/>
      </p:nvGrpSpPr>
      <p:grpSpPr>
        <a:xfrm>
          <a:off x="0" y="0"/>
          <a:ext cx="0" cy="0"/>
          <a:chOff x="0" y="0"/>
          <a:chExt cx="0" cy="0"/>
        </a:xfrm>
      </p:grpSpPr>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2">
  <p:cSld name="Blank_3">
    <p:spTree>
      <p:nvGrpSpPr>
        <p:cNvPr id="324" name="Shape 324"/>
        <p:cNvGrpSpPr/>
        <p:nvPr/>
      </p:nvGrpSpPr>
      <p:grpSpPr>
        <a:xfrm>
          <a:off x="0" y="0"/>
          <a:ext cx="0" cy="0"/>
          <a:chOff x="0" y="0"/>
          <a:chExt cx="0" cy="0"/>
        </a:xfrm>
      </p:grpSpPr>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29" name="Shape 329"/>
        <p:cNvGrpSpPr/>
        <p:nvPr/>
      </p:nvGrpSpPr>
      <p:grpSpPr>
        <a:xfrm>
          <a:off x="0" y="0"/>
          <a:ext cx="0" cy="0"/>
          <a:chOff x="0" y="0"/>
          <a:chExt cx="0" cy="0"/>
        </a:xfrm>
      </p:grpSpPr>
      <p:sp>
        <p:nvSpPr>
          <p:cNvPr id="330" name="Google Shape;330;p76"/>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31" name="Google Shape;331;p76"/>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32" name="Google Shape;332;p7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3" name="Shape 333"/>
        <p:cNvGrpSpPr/>
        <p:nvPr/>
      </p:nvGrpSpPr>
      <p:grpSpPr>
        <a:xfrm>
          <a:off x="0" y="0"/>
          <a:ext cx="0" cy="0"/>
          <a:chOff x="0" y="0"/>
          <a:chExt cx="0" cy="0"/>
        </a:xfrm>
      </p:grpSpPr>
      <p:sp>
        <p:nvSpPr>
          <p:cNvPr id="334" name="Google Shape;334;p77"/>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35" name="Google Shape;335;p7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36" name="Shape 336"/>
        <p:cNvGrpSpPr/>
        <p:nvPr/>
      </p:nvGrpSpPr>
      <p:grpSpPr>
        <a:xfrm>
          <a:off x="0" y="0"/>
          <a:ext cx="0" cy="0"/>
          <a:chOff x="0" y="0"/>
          <a:chExt cx="0" cy="0"/>
        </a:xfrm>
      </p:grpSpPr>
      <p:sp>
        <p:nvSpPr>
          <p:cNvPr id="337" name="Google Shape;337;p7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38" name="Google Shape;338;p7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39" name="Google Shape;339;p7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40" name="Shape 340"/>
        <p:cNvGrpSpPr/>
        <p:nvPr/>
      </p:nvGrpSpPr>
      <p:grpSpPr>
        <a:xfrm>
          <a:off x="0" y="0"/>
          <a:ext cx="0" cy="0"/>
          <a:chOff x="0" y="0"/>
          <a:chExt cx="0" cy="0"/>
        </a:xfrm>
      </p:grpSpPr>
      <p:sp>
        <p:nvSpPr>
          <p:cNvPr id="341" name="Google Shape;341;p7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42" name="Google Shape;342;p79"/>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43" name="Google Shape;343;p79"/>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44" name="Google Shape;344;p7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5" name="Shape 345"/>
        <p:cNvGrpSpPr/>
        <p:nvPr/>
      </p:nvGrpSpPr>
      <p:grpSpPr>
        <a:xfrm>
          <a:off x="0" y="0"/>
          <a:ext cx="0" cy="0"/>
          <a:chOff x="0" y="0"/>
          <a:chExt cx="0" cy="0"/>
        </a:xfrm>
      </p:grpSpPr>
      <p:sp>
        <p:nvSpPr>
          <p:cNvPr id="346" name="Google Shape;346;p8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47" name="Google Shape;347;p8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48" name="Shape 348"/>
        <p:cNvGrpSpPr/>
        <p:nvPr/>
      </p:nvGrpSpPr>
      <p:grpSpPr>
        <a:xfrm>
          <a:off x="0" y="0"/>
          <a:ext cx="0" cy="0"/>
          <a:chOff x="0" y="0"/>
          <a:chExt cx="0" cy="0"/>
        </a:xfrm>
      </p:grpSpPr>
      <p:sp>
        <p:nvSpPr>
          <p:cNvPr id="349" name="Google Shape;349;p81"/>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50" name="Google Shape;350;p81"/>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51" name="Google Shape;351;p8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52" name="Shape 352"/>
        <p:cNvGrpSpPr/>
        <p:nvPr/>
      </p:nvGrpSpPr>
      <p:grpSpPr>
        <a:xfrm>
          <a:off x="0" y="0"/>
          <a:ext cx="0" cy="0"/>
          <a:chOff x="0" y="0"/>
          <a:chExt cx="0" cy="0"/>
        </a:xfrm>
      </p:grpSpPr>
      <p:sp>
        <p:nvSpPr>
          <p:cNvPr id="353" name="Google Shape;353;p82"/>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54" name="Google Shape;354;p8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Palms">
  <p:cSld name="CUSTOM_2">
    <p:bg>
      <p:bgPr>
        <a:blipFill>
          <a:blip r:embed="rId2">
            <a:alphaModFix/>
          </a:blip>
          <a:stretch>
            <a:fillRect/>
          </a:stretch>
        </a:blipFill>
      </p:bgPr>
    </p:bg>
    <p:spTree>
      <p:nvGrpSpPr>
        <p:cNvPr id="35" name="Shape 35"/>
        <p:cNvGrpSpPr/>
        <p:nvPr/>
      </p:nvGrpSpPr>
      <p:grpSpPr>
        <a:xfrm>
          <a:off x="0" y="0"/>
          <a:ext cx="0" cy="0"/>
          <a:chOff x="0" y="0"/>
          <a:chExt cx="0" cy="0"/>
        </a:xfrm>
      </p:grpSpPr>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5" name="Shape 355"/>
        <p:cNvGrpSpPr/>
        <p:nvPr/>
      </p:nvGrpSpPr>
      <p:grpSpPr>
        <a:xfrm>
          <a:off x="0" y="0"/>
          <a:ext cx="0" cy="0"/>
          <a:chOff x="0" y="0"/>
          <a:chExt cx="0" cy="0"/>
        </a:xfrm>
      </p:grpSpPr>
      <p:sp>
        <p:nvSpPr>
          <p:cNvPr id="356" name="Google Shape;356;p8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83"/>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58" name="Google Shape;358;p83"/>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59" name="Google Shape;359;p83"/>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60" name="Google Shape;360;p8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61" name="Shape 361"/>
        <p:cNvGrpSpPr/>
        <p:nvPr/>
      </p:nvGrpSpPr>
      <p:grpSpPr>
        <a:xfrm>
          <a:off x="0" y="0"/>
          <a:ext cx="0" cy="0"/>
          <a:chOff x="0" y="0"/>
          <a:chExt cx="0" cy="0"/>
        </a:xfrm>
      </p:grpSpPr>
      <p:sp>
        <p:nvSpPr>
          <p:cNvPr id="362" name="Google Shape;362;p84"/>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363" name="Google Shape;363;p8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64" name="Shape 364"/>
        <p:cNvGrpSpPr/>
        <p:nvPr/>
      </p:nvGrpSpPr>
      <p:grpSpPr>
        <a:xfrm>
          <a:off x="0" y="0"/>
          <a:ext cx="0" cy="0"/>
          <a:chOff x="0" y="0"/>
          <a:chExt cx="0" cy="0"/>
        </a:xfrm>
      </p:grpSpPr>
      <p:sp>
        <p:nvSpPr>
          <p:cNvPr id="365" name="Google Shape;365;p8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66" name="Google Shape;366;p85"/>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367" name="Google Shape;367;p8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68" name="Shape 368"/>
        <p:cNvGrpSpPr/>
        <p:nvPr/>
      </p:nvGrpSpPr>
      <p:grpSpPr>
        <a:xfrm>
          <a:off x="0" y="0"/>
          <a:ext cx="0" cy="0"/>
          <a:chOff x="0" y="0"/>
          <a:chExt cx="0" cy="0"/>
        </a:xfrm>
      </p:grpSpPr>
      <p:sp>
        <p:nvSpPr>
          <p:cNvPr id="369" name="Google Shape;369;p8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1">
    <p:bg>
      <p:bgPr>
        <a:solidFill>
          <a:schemeClr val="lt1"/>
        </a:solidFill>
      </p:bgPr>
    </p:bg>
    <p:spTree>
      <p:nvGrpSpPr>
        <p:cNvPr id="370" name="Shape 370"/>
        <p:cNvGrpSpPr/>
        <p:nvPr/>
      </p:nvGrpSpPr>
      <p:grpSpPr>
        <a:xfrm>
          <a:off x="0" y="0"/>
          <a:ext cx="0" cy="0"/>
          <a:chOff x="0" y="0"/>
          <a:chExt cx="0" cy="0"/>
        </a:xfrm>
      </p:grpSpPr>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ty Back">
  <p:cSld name="TITLE_AND_BODY_1">
    <p:bg>
      <p:bgPr>
        <a:blipFill>
          <a:blip r:embed="rId2">
            <a:alphaModFix/>
          </a:blip>
          <a:stretch>
            <a:fillRect/>
          </a:stretch>
        </a:blipFill>
      </p:bgPr>
    </p:bg>
    <p:spTree>
      <p:nvGrpSpPr>
        <p:cNvPr id="371" name="Shape 371"/>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LES" type="title">
  <p:cSld name="TITLE">
    <p:bg>
      <p:bgPr>
        <a:blipFill>
          <a:blip r:embed="rId2">
            <a:alphaModFix/>
          </a:blip>
          <a:stretch>
            <a:fillRect/>
          </a:stretch>
        </a:blipFill>
      </p:bgPr>
    </p:bg>
    <p:spTree>
      <p:nvGrpSpPr>
        <p:cNvPr id="376" name="Shape 376"/>
        <p:cNvGrpSpPr/>
        <p:nvPr/>
      </p:nvGrpSpPr>
      <p:grpSpPr>
        <a:xfrm>
          <a:off x="0" y="0"/>
          <a:ext cx="0" cy="0"/>
          <a:chOff x="0" y="0"/>
          <a:chExt cx="0" cy="0"/>
        </a:xfrm>
      </p:grpSpPr>
      <p:sp>
        <p:nvSpPr>
          <p:cNvPr id="377" name="Google Shape;377;p90"/>
          <p:cNvSpPr txBox="1"/>
          <p:nvPr/>
        </p:nvSpPr>
        <p:spPr>
          <a:xfrm>
            <a:off x="290675" y="112500"/>
            <a:ext cx="7598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chemeClr val="lt1"/>
                </a:solidFill>
                <a:latin typeface="Poppins"/>
                <a:ea typeface="Poppins"/>
                <a:cs typeface="Poppins"/>
                <a:sym typeface="Poppins"/>
              </a:rPr>
              <a:t>RULES</a:t>
            </a:r>
            <a:endParaRPr b="1" sz="2400">
              <a:solidFill>
                <a:schemeClr val="lt1"/>
              </a:solidFill>
              <a:latin typeface="Poppins"/>
              <a:ea typeface="Poppins"/>
              <a:cs typeface="Poppins"/>
              <a:sym typeface="Poppins"/>
            </a:endParaRPr>
          </a:p>
        </p:txBody>
      </p:sp>
      <p:sp>
        <p:nvSpPr>
          <p:cNvPr id="378" name="Google Shape;378;p90"/>
          <p:cNvSpPr txBox="1"/>
          <p:nvPr/>
        </p:nvSpPr>
        <p:spPr>
          <a:xfrm>
            <a:off x="180400" y="560425"/>
            <a:ext cx="5259600" cy="4587000"/>
          </a:xfrm>
          <a:prstGeom prst="rect">
            <a:avLst/>
          </a:prstGeom>
          <a:noFill/>
          <a:ln>
            <a:noFill/>
          </a:ln>
        </p:spPr>
        <p:txBody>
          <a:bodyPr anchorCtr="0" anchor="t" bIns="91425" lIns="91425" spcFirstLastPara="1" rIns="91425" wrap="square" tIns="91425">
            <a:spAutoFit/>
          </a:bodyPr>
          <a:lstStyle/>
          <a:p>
            <a:pPr indent="-292100" lvl="0" marL="4572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Exit out of  “Add On” that pops up when opening template</a:t>
            </a:r>
            <a:endParaRPr sz="1000">
              <a:solidFill>
                <a:schemeClr val="lt1"/>
              </a:solidFill>
              <a:latin typeface="Poppins"/>
              <a:ea typeface="Poppins"/>
              <a:cs typeface="Poppins"/>
              <a:sym typeface="Poppins"/>
            </a:endParaRPr>
          </a:p>
          <a:p>
            <a:pPr indent="-292100" lvl="0" marL="4572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Keep all copy blocks at least ½” away from edges</a:t>
            </a:r>
            <a:endParaRPr sz="1000">
              <a:solidFill>
                <a:schemeClr val="lt1"/>
              </a:solidFill>
              <a:latin typeface="Poppins"/>
              <a:ea typeface="Poppins"/>
              <a:cs typeface="Poppins"/>
              <a:sym typeface="Poppins"/>
            </a:endParaRPr>
          </a:p>
          <a:p>
            <a:pPr indent="-292100" lvl="0" marL="4572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Title text</a:t>
            </a:r>
            <a:endParaRPr sz="1000">
              <a:solidFill>
                <a:schemeClr val="lt1"/>
              </a:solidFill>
              <a:latin typeface="Poppins"/>
              <a:ea typeface="Poppins"/>
              <a:cs typeface="Poppins"/>
              <a:sym typeface="Poppins"/>
            </a:endParaRPr>
          </a:p>
          <a:p>
            <a:pPr indent="-292100" lvl="1" marL="9144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Headers can be one of our brand colors</a:t>
            </a:r>
            <a:endParaRPr sz="1000">
              <a:solidFill>
                <a:schemeClr val="lt1"/>
              </a:solidFill>
              <a:latin typeface="Poppins"/>
              <a:ea typeface="Poppins"/>
              <a:cs typeface="Poppins"/>
              <a:sym typeface="Poppins"/>
            </a:endParaRPr>
          </a:p>
          <a:p>
            <a:pPr indent="-292100" lvl="1" marL="9144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Bold</a:t>
            </a:r>
            <a:endParaRPr sz="1000">
              <a:solidFill>
                <a:schemeClr val="lt1"/>
              </a:solidFill>
              <a:latin typeface="Poppins"/>
              <a:ea typeface="Poppins"/>
              <a:cs typeface="Poppins"/>
              <a:sym typeface="Poppins"/>
            </a:endParaRPr>
          </a:p>
          <a:p>
            <a:pPr indent="-292100" lvl="1" marL="9144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Font Size: 26 - 34</a:t>
            </a:r>
            <a:endParaRPr sz="1000">
              <a:solidFill>
                <a:schemeClr val="lt1"/>
              </a:solidFill>
              <a:latin typeface="Poppins"/>
              <a:ea typeface="Poppins"/>
              <a:cs typeface="Poppins"/>
              <a:sym typeface="Poppins"/>
            </a:endParaRPr>
          </a:p>
          <a:p>
            <a:pPr indent="-292100" lvl="0" marL="4572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Title Text on Page with Only Copy Over a Photo</a:t>
            </a:r>
            <a:endParaRPr sz="1000">
              <a:solidFill>
                <a:schemeClr val="lt1"/>
              </a:solidFill>
              <a:latin typeface="Poppins"/>
              <a:ea typeface="Poppins"/>
              <a:cs typeface="Poppins"/>
              <a:sym typeface="Poppins"/>
            </a:endParaRPr>
          </a:p>
          <a:p>
            <a:pPr indent="-292100" lvl="1" marL="9144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Font Size: 40+ </a:t>
            </a:r>
            <a:endParaRPr sz="1000">
              <a:solidFill>
                <a:schemeClr val="lt1"/>
              </a:solidFill>
              <a:latin typeface="Poppins"/>
              <a:ea typeface="Poppins"/>
              <a:cs typeface="Poppins"/>
              <a:sym typeface="Poppins"/>
            </a:endParaRPr>
          </a:p>
          <a:p>
            <a:pPr indent="-292100" lvl="1" marL="9144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All caps</a:t>
            </a:r>
            <a:endParaRPr sz="1000">
              <a:solidFill>
                <a:schemeClr val="lt1"/>
              </a:solidFill>
              <a:latin typeface="Poppins"/>
              <a:ea typeface="Poppins"/>
              <a:cs typeface="Poppins"/>
              <a:sym typeface="Poppins"/>
            </a:endParaRPr>
          </a:p>
          <a:p>
            <a:pPr indent="-292100" lvl="1" marL="9144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Add drop shadow</a:t>
            </a:r>
            <a:endParaRPr sz="1000">
              <a:solidFill>
                <a:schemeClr val="lt1"/>
              </a:solidFill>
              <a:latin typeface="Poppins"/>
              <a:ea typeface="Poppins"/>
              <a:cs typeface="Poppins"/>
              <a:sym typeface="Poppins"/>
            </a:endParaRPr>
          </a:p>
          <a:p>
            <a:pPr indent="-292100" lvl="0" marL="4572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Body Text</a:t>
            </a:r>
            <a:endParaRPr sz="1000">
              <a:solidFill>
                <a:schemeClr val="lt1"/>
              </a:solidFill>
              <a:latin typeface="Poppins"/>
              <a:ea typeface="Poppins"/>
              <a:cs typeface="Poppins"/>
              <a:sym typeface="Poppins"/>
            </a:endParaRPr>
          </a:p>
          <a:p>
            <a:pPr indent="-292100" lvl="1" marL="9144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Black (white when on a color background)</a:t>
            </a:r>
            <a:endParaRPr sz="1000">
              <a:solidFill>
                <a:schemeClr val="lt1"/>
              </a:solidFill>
              <a:latin typeface="Poppins"/>
              <a:ea typeface="Poppins"/>
              <a:cs typeface="Poppins"/>
              <a:sym typeface="Poppins"/>
            </a:endParaRPr>
          </a:p>
          <a:p>
            <a:pPr indent="-292100" lvl="1" marL="9144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Normal</a:t>
            </a:r>
            <a:endParaRPr sz="1000">
              <a:solidFill>
                <a:schemeClr val="lt1"/>
              </a:solidFill>
              <a:latin typeface="Poppins"/>
              <a:ea typeface="Poppins"/>
              <a:cs typeface="Poppins"/>
              <a:sym typeface="Poppins"/>
            </a:endParaRPr>
          </a:p>
          <a:p>
            <a:pPr indent="-292100" lvl="1" marL="9144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Font Size: 18 +</a:t>
            </a:r>
            <a:endParaRPr sz="1000">
              <a:solidFill>
                <a:schemeClr val="lt1"/>
              </a:solidFill>
              <a:latin typeface="Poppins"/>
              <a:ea typeface="Poppins"/>
              <a:cs typeface="Poppins"/>
              <a:sym typeface="Poppins"/>
            </a:endParaRPr>
          </a:p>
          <a:p>
            <a:pPr indent="-292100" lvl="0" marL="4572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Lists and bullets</a:t>
            </a:r>
            <a:endParaRPr sz="1000">
              <a:solidFill>
                <a:schemeClr val="lt1"/>
              </a:solidFill>
              <a:latin typeface="Poppins"/>
              <a:ea typeface="Poppins"/>
              <a:cs typeface="Poppins"/>
              <a:sym typeface="Poppins"/>
            </a:endParaRPr>
          </a:p>
          <a:p>
            <a:pPr indent="-292100" lvl="1" marL="9144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Bullets should never be complete sentences with periods</a:t>
            </a:r>
            <a:endParaRPr sz="1000">
              <a:solidFill>
                <a:schemeClr val="lt1"/>
              </a:solidFill>
              <a:latin typeface="Poppins"/>
              <a:ea typeface="Poppins"/>
              <a:cs typeface="Poppins"/>
              <a:sym typeface="Poppins"/>
            </a:endParaRPr>
          </a:p>
          <a:p>
            <a:pPr indent="-292100" lvl="1" marL="9144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Keep tense and structure same in each bullet</a:t>
            </a:r>
            <a:endParaRPr sz="1000">
              <a:solidFill>
                <a:schemeClr val="lt1"/>
              </a:solidFill>
              <a:latin typeface="Poppins"/>
              <a:ea typeface="Poppins"/>
              <a:cs typeface="Poppins"/>
              <a:sym typeface="Poppins"/>
            </a:endParaRPr>
          </a:p>
          <a:p>
            <a:pPr indent="-292100" lvl="0" marL="4572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Images</a:t>
            </a:r>
            <a:endParaRPr sz="1000">
              <a:solidFill>
                <a:schemeClr val="lt1"/>
              </a:solidFill>
              <a:latin typeface="Poppins"/>
              <a:ea typeface="Poppins"/>
              <a:cs typeface="Poppins"/>
              <a:sym typeface="Poppins"/>
            </a:endParaRPr>
          </a:p>
          <a:p>
            <a:pPr indent="-292100" lvl="1" marL="9144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https://unsplash.com</a:t>
            </a:r>
            <a:endParaRPr sz="1000">
              <a:solidFill>
                <a:schemeClr val="lt1"/>
              </a:solidFill>
              <a:latin typeface="Poppins"/>
              <a:ea typeface="Poppins"/>
              <a:cs typeface="Poppins"/>
              <a:sym typeface="Poppins"/>
            </a:endParaRPr>
          </a:p>
          <a:p>
            <a:pPr indent="-292100" lvl="1" marL="9144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https://pixabay.com</a:t>
            </a:r>
            <a:endParaRPr sz="1000">
              <a:solidFill>
                <a:schemeClr val="lt1"/>
              </a:solidFill>
              <a:latin typeface="Poppins"/>
              <a:ea typeface="Poppins"/>
              <a:cs typeface="Poppins"/>
              <a:sym typeface="Poppins"/>
            </a:endParaRPr>
          </a:p>
          <a:p>
            <a:pPr indent="-292100" lvl="1" marL="9144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Drive folder → Marketing → Images</a:t>
            </a:r>
            <a:endParaRPr sz="1000">
              <a:solidFill>
                <a:schemeClr val="lt1"/>
              </a:solidFill>
              <a:latin typeface="Poppins"/>
              <a:ea typeface="Poppins"/>
              <a:cs typeface="Poppins"/>
              <a:sym typeface="Poppins"/>
            </a:endParaRPr>
          </a:p>
          <a:p>
            <a:pPr indent="-292100" lvl="1" marL="9144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Need a specific image? Reach out to Emily and Maggie</a:t>
            </a:r>
            <a:endParaRPr sz="1000">
              <a:solidFill>
                <a:schemeClr val="lt1"/>
              </a:solidFill>
              <a:latin typeface="Poppins"/>
              <a:ea typeface="Poppins"/>
              <a:cs typeface="Poppins"/>
              <a:sym typeface="Poppins"/>
            </a:endParaRPr>
          </a:p>
          <a:p>
            <a:pPr indent="-292100" lvl="0" marL="4572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Drop Shadows</a:t>
            </a:r>
            <a:endParaRPr sz="1000">
              <a:solidFill>
                <a:schemeClr val="lt1"/>
              </a:solidFill>
              <a:latin typeface="Poppins"/>
              <a:ea typeface="Poppins"/>
              <a:cs typeface="Poppins"/>
              <a:sym typeface="Poppins"/>
            </a:endParaRPr>
          </a:p>
          <a:p>
            <a:pPr indent="-292100" lvl="1" marL="9144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Only use with WHITE text over a photo. No drop shadow when text is over a gradient</a:t>
            </a:r>
            <a:endParaRPr sz="1000">
              <a:solidFill>
                <a:schemeClr val="lt1"/>
              </a:solidFill>
              <a:latin typeface="Poppins"/>
              <a:ea typeface="Poppins"/>
              <a:cs typeface="Poppins"/>
              <a:sym typeface="Poppins"/>
            </a:endParaRPr>
          </a:p>
        </p:txBody>
      </p:sp>
      <p:sp>
        <p:nvSpPr>
          <p:cNvPr id="379" name="Google Shape;379;p90"/>
          <p:cNvSpPr txBox="1"/>
          <p:nvPr/>
        </p:nvSpPr>
        <p:spPr>
          <a:xfrm>
            <a:off x="5026850" y="247675"/>
            <a:ext cx="3987300" cy="4619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solidFill>
                  <a:schemeClr val="lt1"/>
                </a:solidFill>
                <a:latin typeface="Poppins"/>
                <a:ea typeface="Poppins"/>
                <a:cs typeface="Poppins"/>
                <a:sym typeface="Poppins"/>
              </a:rPr>
              <a:t>DESIGN NOTES:</a:t>
            </a:r>
            <a:endParaRPr b="1">
              <a:solidFill>
                <a:schemeClr val="lt1"/>
              </a:solidFill>
              <a:latin typeface="Poppins"/>
              <a:ea typeface="Poppins"/>
              <a:cs typeface="Poppins"/>
              <a:sym typeface="Poppins"/>
            </a:endParaRPr>
          </a:p>
          <a:p>
            <a:pPr indent="-298450" lvl="0" marL="457200" rtl="0" algn="l">
              <a:lnSpc>
                <a:spcPct val="115000"/>
              </a:lnSpc>
              <a:spcBef>
                <a:spcPts val="1000"/>
              </a:spcBef>
              <a:spcAft>
                <a:spcPts val="0"/>
              </a:spcAft>
              <a:buClr>
                <a:schemeClr val="lt1"/>
              </a:buClr>
              <a:buSzPts val="1100"/>
              <a:buFont typeface="Poppins"/>
              <a:buChar char="●"/>
            </a:pPr>
            <a:r>
              <a:rPr b="1" lang="en" sz="1100">
                <a:solidFill>
                  <a:schemeClr val="lt1"/>
                </a:solidFill>
                <a:latin typeface="Poppins"/>
                <a:ea typeface="Poppins"/>
                <a:cs typeface="Poppins"/>
                <a:sym typeface="Poppins"/>
              </a:rPr>
              <a:t>IF EVERYTHING IS BOLD, NOTHING IS BOLD</a:t>
            </a:r>
            <a:br>
              <a:rPr lang="en" sz="1100">
                <a:solidFill>
                  <a:schemeClr val="lt1"/>
                </a:solidFill>
                <a:latin typeface="Poppins"/>
                <a:ea typeface="Poppins"/>
                <a:cs typeface="Poppins"/>
                <a:sym typeface="Poppins"/>
              </a:rPr>
            </a:br>
            <a:r>
              <a:rPr lang="en" sz="1100">
                <a:solidFill>
                  <a:schemeClr val="lt1"/>
                </a:solidFill>
                <a:latin typeface="Poppins"/>
                <a:ea typeface="Poppins"/>
                <a:cs typeface="Poppins"/>
                <a:sym typeface="Poppins"/>
              </a:rPr>
              <a:t>Use different weight fonts and sizes to create a focal point in your layout</a:t>
            </a:r>
            <a:endParaRPr sz="1100">
              <a:solidFill>
                <a:schemeClr val="lt1"/>
              </a:solidFill>
              <a:latin typeface="Poppins"/>
              <a:ea typeface="Poppins"/>
              <a:cs typeface="Poppins"/>
              <a:sym typeface="Poppins"/>
            </a:endParaRPr>
          </a:p>
          <a:p>
            <a:pPr indent="-298450" lvl="0" marL="457200" rtl="0" algn="l">
              <a:lnSpc>
                <a:spcPct val="115000"/>
              </a:lnSpc>
              <a:spcBef>
                <a:spcPts val="1000"/>
              </a:spcBef>
              <a:spcAft>
                <a:spcPts val="0"/>
              </a:spcAft>
              <a:buClr>
                <a:schemeClr val="lt1"/>
              </a:buClr>
              <a:buSzPts val="1100"/>
              <a:buFont typeface="Poppins"/>
              <a:buChar char="●"/>
            </a:pPr>
            <a:r>
              <a:rPr b="1" lang="en" sz="1100">
                <a:solidFill>
                  <a:schemeClr val="lt1"/>
                </a:solidFill>
                <a:latin typeface="Poppins"/>
                <a:ea typeface="Poppins"/>
                <a:cs typeface="Poppins"/>
                <a:sym typeface="Poppins"/>
              </a:rPr>
              <a:t>TELL STORIES</a:t>
            </a:r>
            <a:br>
              <a:rPr lang="en" sz="1100">
                <a:solidFill>
                  <a:schemeClr val="lt1"/>
                </a:solidFill>
                <a:latin typeface="Poppins"/>
                <a:ea typeface="Poppins"/>
                <a:cs typeface="Poppins"/>
                <a:sym typeface="Poppins"/>
              </a:rPr>
            </a:br>
            <a:r>
              <a:rPr lang="en" sz="1100">
                <a:solidFill>
                  <a:schemeClr val="lt1"/>
                </a:solidFill>
                <a:latin typeface="Poppins"/>
                <a:ea typeface="Poppins"/>
                <a:cs typeface="Poppins"/>
                <a:sym typeface="Poppins"/>
              </a:rPr>
              <a:t>Don’t rely on graphs to tell your story. Challenge yourself to get rid of the graph and tell the story with photos and a small amount of copy</a:t>
            </a:r>
            <a:endParaRPr sz="1100">
              <a:solidFill>
                <a:schemeClr val="lt1"/>
              </a:solidFill>
              <a:latin typeface="Poppins"/>
              <a:ea typeface="Poppins"/>
              <a:cs typeface="Poppins"/>
              <a:sym typeface="Poppins"/>
            </a:endParaRPr>
          </a:p>
          <a:p>
            <a:pPr indent="-298450" lvl="0" marL="457200" rtl="0" algn="l">
              <a:lnSpc>
                <a:spcPct val="115000"/>
              </a:lnSpc>
              <a:spcBef>
                <a:spcPts val="1000"/>
              </a:spcBef>
              <a:spcAft>
                <a:spcPts val="0"/>
              </a:spcAft>
              <a:buClr>
                <a:schemeClr val="lt1"/>
              </a:buClr>
              <a:buSzPts val="1100"/>
              <a:buFont typeface="Poppins"/>
              <a:buChar char="●"/>
            </a:pPr>
            <a:r>
              <a:rPr b="1" lang="en" sz="1100">
                <a:solidFill>
                  <a:schemeClr val="lt1"/>
                </a:solidFill>
                <a:latin typeface="Poppins"/>
                <a:ea typeface="Poppins"/>
                <a:cs typeface="Poppins"/>
                <a:sym typeface="Poppins"/>
              </a:rPr>
              <a:t>CONFIDENTIAL DATA</a:t>
            </a:r>
            <a:br>
              <a:rPr lang="en" sz="1100">
                <a:solidFill>
                  <a:schemeClr val="lt1"/>
                </a:solidFill>
                <a:latin typeface="Poppins"/>
                <a:ea typeface="Poppins"/>
                <a:cs typeface="Poppins"/>
                <a:sym typeface="Poppins"/>
              </a:rPr>
            </a:br>
            <a:r>
              <a:rPr lang="en" sz="1100">
                <a:solidFill>
                  <a:schemeClr val="lt1"/>
                </a:solidFill>
                <a:latin typeface="Poppins"/>
                <a:ea typeface="Poppins"/>
                <a:cs typeface="Poppins"/>
                <a:sym typeface="Poppins"/>
              </a:rPr>
              <a:t>Confidential data includes topics that are not intended to be shared outside of the meeting (ex. financial data). We have one slide that has the Confidential Data included. Please include the line “Zartico Confidential and Proprietary” on any other slides as you see fit.  If presenting to a partner or on stage, this does NOT need to be included. </a:t>
            </a:r>
            <a:endParaRPr sz="1100">
              <a:solidFill>
                <a:schemeClr val="lt1"/>
              </a:solidFill>
              <a:latin typeface="Poppins"/>
              <a:ea typeface="Poppins"/>
              <a:cs typeface="Poppins"/>
              <a:sym typeface="Poppins"/>
            </a:endParaRPr>
          </a:p>
          <a:p>
            <a:pPr indent="-298450" lvl="0" marL="457200" rtl="0" algn="l">
              <a:lnSpc>
                <a:spcPct val="115000"/>
              </a:lnSpc>
              <a:spcBef>
                <a:spcPts val="1000"/>
              </a:spcBef>
              <a:spcAft>
                <a:spcPts val="1000"/>
              </a:spcAft>
              <a:buClr>
                <a:schemeClr val="lt1"/>
              </a:buClr>
              <a:buSzPts val="1100"/>
              <a:buFont typeface="Poppins"/>
              <a:buChar char="●"/>
            </a:pPr>
            <a:r>
              <a:rPr b="1" lang="en" sz="1100">
                <a:solidFill>
                  <a:schemeClr val="lt1"/>
                </a:solidFill>
                <a:latin typeface="Poppins"/>
                <a:ea typeface="Poppins"/>
                <a:cs typeface="Poppins"/>
                <a:sym typeface="Poppins"/>
              </a:rPr>
              <a:t>SOURCES</a:t>
            </a:r>
            <a:br>
              <a:rPr lang="en" sz="1100">
                <a:solidFill>
                  <a:schemeClr val="lt1"/>
                </a:solidFill>
                <a:latin typeface="Poppins"/>
                <a:ea typeface="Poppins"/>
                <a:cs typeface="Poppins"/>
                <a:sym typeface="Poppins"/>
              </a:rPr>
            </a:br>
            <a:r>
              <a:rPr lang="en" sz="1100">
                <a:solidFill>
                  <a:schemeClr val="lt1"/>
                </a:solidFill>
                <a:latin typeface="Poppins"/>
                <a:ea typeface="Poppins"/>
                <a:cs typeface="Poppins"/>
                <a:sym typeface="Poppins"/>
              </a:rPr>
              <a:t>Identify sources in bottom left corner.             Font: Poppins, Size 8 </a:t>
            </a:r>
            <a:endParaRPr b="1" sz="1100">
              <a:solidFill>
                <a:schemeClr val="lt1"/>
              </a:solidFill>
              <a:latin typeface="Poppins"/>
              <a:ea typeface="Poppins"/>
              <a:cs typeface="Poppins"/>
              <a:sym typeface="Poppins"/>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CUSTOM_10">
    <p:spTree>
      <p:nvGrpSpPr>
        <p:cNvPr id="380" name="Shape 380"/>
        <p:cNvGrpSpPr/>
        <p:nvPr/>
      </p:nvGrpSpPr>
      <p:grpSpPr>
        <a:xfrm>
          <a:off x="0" y="0"/>
          <a:ext cx="0" cy="0"/>
          <a:chOff x="0" y="0"/>
          <a:chExt cx="0" cy="0"/>
        </a:xfrm>
      </p:grpSpPr>
      <p:sp>
        <p:nvSpPr>
          <p:cNvPr id="381" name="Google Shape;381;p91"/>
          <p:cNvSpPr txBox="1"/>
          <p:nvPr>
            <p:ph type="title"/>
          </p:nvPr>
        </p:nvSpPr>
        <p:spPr>
          <a:xfrm>
            <a:off x="733200" y="2074825"/>
            <a:ext cx="7677600" cy="668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000"/>
              <a:buNone/>
              <a:defRPr sz="4000">
                <a:latin typeface="Poppins"/>
                <a:ea typeface="Poppins"/>
                <a:cs typeface="Poppins"/>
                <a:sym typeface="Poppins"/>
              </a:defRPr>
            </a:lvl1pPr>
            <a:lvl2pPr lvl="1" rtl="0" algn="ctr">
              <a:spcBef>
                <a:spcPts val="0"/>
              </a:spcBef>
              <a:spcAft>
                <a:spcPts val="0"/>
              </a:spcAft>
              <a:buSzPts val="4000"/>
              <a:buNone/>
              <a:defRPr sz="4000">
                <a:latin typeface="Poppins"/>
                <a:ea typeface="Poppins"/>
                <a:cs typeface="Poppins"/>
                <a:sym typeface="Poppins"/>
              </a:defRPr>
            </a:lvl2pPr>
            <a:lvl3pPr lvl="2" rtl="0" algn="ctr">
              <a:spcBef>
                <a:spcPts val="0"/>
              </a:spcBef>
              <a:spcAft>
                <a:spcPts val="0"/>
              </a:spcAft>
              <a:buSzPts val="4000"/>
              <a:buNone/>
              <a:defRPr sz="4000">
                <a:latin typeface="Poppins"/>
                <a:ea typeface="Poppins"/>
                <a:cs typeface="Poppins"/>
                <a:sym typeface="Poppins"/>
              </a:defRPr>
            </a:lvl3pPr>
            <a:lvl4pPr lvl="3" rtl="0" algn="ctr">
              <a:spcBef>
                <a:spcPts val="0"/>
              </a:spcBef>
              <a:spcAft>
                <a:spcPts val="0"/>
              </a:spcAft>
              <a:buSzPts val="4000"/>
              <a:buNone/>
              <a:defRPr sz="4000">
                <a:latin typeface="Poppins"/>
                <a:ea typeface="Poppins"/>
                <a:cs typeface="Poppins"/>
                <a:sym typeface="Poppins"/>
              </a:defRPr>
            </a:lvl4pPr>
            <a:lvl5pPr lvl="4" rtl="0" algn="ctr">
              <a:spcBef>
                <a:spcPts val="0"/>
              </a:spcBef>
              <a:spcAft>
                <a:spcPts val="0"/>
              </a:spcAft>
              <a:buSzPts val="4000"/>
              <a:buNone/>
              <a:defRPr sz="4000">
                <a:latin typeface="Poppins"/>
                <a:ea typeface="Poppins"/>
                <a:cs typeface="Poppins"/>
                <a:sym typeface="Poppins"/>
              </a:defRPr>
            </a:lvl5pPr>
            <a:lvl6pPr lvl="5" rtl="0" algn="ctr">
              <a:spcBef>
                <a:spcPts val="0"/>
              </a:spcBef>
              <a:spcAft>
                <a:spcPts val="0"/>
              </a:spcAft>
              <a:buSzPts val="4000"/>
              <a:buNone/>
              <a:defRPr sz="4000">
                <a:latin typeface="Poppins"/>
                <a:ea typeface="Poppins"/>
                <a:cs typeface="Poppins"/>
                <a:sym typeface="Poppins"/>
              </a:defRPr>
            </a:lvl6pPr>
            <a:lvl7pPr lvl="6" rtl="0" algn="ctr">
              <a:spcBef>
                <a:spcPts val="0"/>
              </a:spcBef>
              <a:spcAft>
                <a:spcPts val="0"/>
              </a:spcAft>
              <a:buSzPts val="4000"/>
              <a:buNone/>
              <a:defRPr sz="4000">
                <a:latin typeface="Poppins"/>
                <a:ea typeface="Poppins"/>
                <a:cs typeface="Poppins"/>
                <a:sym typeface="Poppins"/>
              </a:defRPr>
            </a:lvl7pPr>
            <a:lvl8pPr lvl="7" rtl="0" algn="ctr">
              <a:spcBef>
                <a:spcPts val="0"/>
              </a:spcBef>
              <a:spcAft>
                <a:spcPts val="0"/>
              </a:spcAft>
              <a:buSzPts val="4000"/>
              <a:buNone/>
              <a:defRPr sz="4000">
                <a:latin typeface="Poppins"/>
                <a:ea typeface="Poppins"/>
                <a:cs typeface="Poppins"/>
                <a:sym typeface="Poppins"/>
              </a:defRPr>
            </a:lvl8pPr>
            <a:lvl9pPr lvl="8" rtl="0" algn="ctr">
              <a:spcBef>
                <a:spcPts val="0"/>
              </a:spcBef>
              <a:spcAft>
                <a:spcPts val="0"/>
              </a:spcAft>
              <a:buSzPts val="4000"/>
              <a:buNone/>
              <a:defRPr sz="4000">
                <a:latin typeface="Poppins"/>
                <a:ea typeface="Poppins"/>
                <a:cs typeface="Poppins"/>
                <a:sym typeface="Poppins"/>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Full Arctic Gradient" type="secHead">
  <p:cSld name="SECTION_HEADER">
    <p:bg>
      <p:bgPr>
        <a:blipFill>
          <a:blip r:embed="rId2">
            <a:alphaModFix/>
          </a:blip>
          <a:stretch>
            <a:fillRect/>
          </a:stretch>
        </a:blipFill>
      </p:bgPr>
    </p:bg>
    <p:spTree>
      <p:nvGrpSpPr>
        <p:cNvPr id="382" name="Shape 382"/>
        <p:cNvGrpSpPr/>
        <p:nvPr/>
      </p:nvGrpSpPr>
      <p:grpSpPr>
        <a:xfrm>
          <a:off x="0" y="0"/>
          <a:ext cx="0" cy="0"/>
          <a:chOff x="0" y="0"/>
          <a:chExt cx="0" cy="0"/>
        </a:xfrm>
      </p:grpSpPr>
      <p:sp>
        <p:nvSpPr>
          <p:cNvPr id="383" name="Google Shape;383;p92"/>
          <p:cNvSpPr txBox="1"/>
          <p:nvPr>
            <p:ph type="title"/>
          </p:nvPr>
        </p:nvSpPr>
        <p:spPr>
          <a:xfrm>
            <a:off x="311700" y="191030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pic>
        <p:nvPicPr>
          <p:cNvPr id="384" name="Google Shape;384;p92"/>
          <p:cNvPicPr preferRelativeResize="0"/>
          <p:nvPr/>
        </p:nvPicPr>
        <p:blipFill>
          <a:blip r:embed="rId3">
            <a:alphaModFix/>
          </a:blip>
          <a:stretch>
            <a:fillRect/>
          </a:stretch>
        </p:blipFill>
        <p:spPr>
          <a:xfrm>
            <a:off x="3936938" y="4539550"/>
            <a:ext cx="1270124" cy="327450"/>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Full Aurora Gradient">
  <p:cSld name="SECTION_HEADER_1">
    <p:bg>
      <p:bgPr>
        <a:blipFill>
          <a:blip r:embed="rId2">
            <a:alphaModFix/>
          </a:blip>
          <a:stretch>
            <a:fillRect/>
          </a:stretch>
        </a:blipFill>
      </p:bgPr>
    </p:bg>
    <p:spTree>
      <p:nvGrpSpPr>
        <p:cNvPr id="385" name="Shape 385"/>
        <p:cNvGrpSpPr/>
        <p:nvPr/>
      </p:nvGrpSpPr>
      <p:grpSpPr>
        <a:xfrm>
          <a:off x="0" y="0"/>
          <a:ext cx="0" cy="0"/>
          <a:chOff x="0" y="0"/>
          <a:chExt cx="0" cy="0"/>
        </a:xfrm>
      </p:grpSpPr>
      <p:sp>
        <p:nvSpPr>
          <p:cNvPr id="386" name="Google Shape;386;p93"/>
          <p:cNvSpPr txBox="1"/>
          <p:nvPr>
            <p:ph type="title"/>
          </p:nvPr>
        </p:nvSpPr>
        <p:spPr>
          <a:xfrm>
            <a:off x="311700" y="191030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000"/>
              <a:buFont typeface="Poppins"/>
              <a:buNone/>
              <a:defRPr b="1" sz="4000">
                <a:latin typeface="Poppins"/>
                <a:ea typeface="Poppins"/>
                <a:cs typeface="Poppins"/>
                <a:sym typeface="Poppi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pic>
        <p:nvPicPr>
          <p:cNvPr id="387" name="Google Shape;387;p93"/>
          <p:cNvPicPr preferRelativeResize="0"/>
          <p:nvPr/>
        </p:nvPicPr>
        <p:blipFill rotWithShape="1">
          <a:blip r:embed="rId3">
            <a:alphaModFix/>
          </a:blip>
          <a:srcRect b="0" l="0" r="0" t="0"/>
          <a:stretch/>
        </p:blipFill>
        <p:spPr>
          <a:xfrm>
            <a:off x="3936938" y="4539550"/>
            <a:ext cx="1270124" cy="32745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Teal">
  <p:cSld name="CUSTOM_3">
    <p:bg>
      <p:bgPr>
        <a:blipFill>
          <a:blip r:embed="rId2">
            <a:alphaModFix/>
          </a:blip>
          <a:stretch>
            <a:fillRect/>
          </a:stretch>
        </a:blipFill>
      </p:bgPr>
    </p:bg>
    <p:spTree>
      <p:nvGrpSpPr>
        <p:cNvPr id="36" name="Shape 36"/>
        <p:cNvGrpSpPr/>
        <p:nvPr/>
      </p:nvGrpSpPr>
      <p:grpSpPr>
        <a:xfrm>
          <a:off x="0" y="0"/>
          <a:ext cx="0" cy="0"/>
          <a:chOff x="0" y="0"/>
          <a:chExt cx="0" cy="0"/>
        </a:xfrm>
      </p:grpSpPr>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Thin Gradient" type="tx">
  <p:cSld name="TITLE_AND_BODY">
    <p:spTree>
      <p:nvGrpSpPr>
        <p:cNvPr id="388" name="Shape 388"/>
        <p:cNvGrpSpPr/>
        <p:nvPr/>
      </p:nvGrpSpPr>
      <p:grpSpPr>
        <a:xfrm>
          <a:off x="0" y="0"/>
          <a:ext cx="0" cy="0"/>
          <a:chOff x="0" y="0"/>
          <a:chExt cx="0" cy="0"/>
        </a:xfrm>
      </p:grpSpPr>
      <p:pic>
        <p:nvPicPr>
          <p:cNvPr id="389" name="Google Shape;389;p94"/>
          <p:cNvPicPr preferRelativeResize="0"/>
          <p:nvPr/>
        </p:nvPicPr>
        <p:blipFill>
          <a:blip r:embed="rId2">
            <a:alphaModFix/>
          </a:blip>
          <a:stretch>
            <a:fillRect/>
          </a:stretch>
        </p:blipFill>
        <p:spPr>
          <a:xfrm>
            <a:off x="0" y="0"/>
            <a:ext cx="1238250" cy="5143500"/>
          </a:xfrm>
          <a:prstGeom prst="rect">
            <a:avLst/>
          </a:prstGeom>
          <a:noFill/>
          <a:ln>
            <a:noFill/>
          </a:ln>
        </p:spPr>
      </p:pic>
      <p:sp>
        <p:nvSpPr>
          <p:cNvPr id="390" name="Google Shape;390;p94"/>
          <p:cNvSpPr txBox="1"/>
          <p:nvPr>
            <p:ph type="title"/>
          </p:nvPr>
        </p:nvSpPr>
        <p:spPr>
          <a:xfrm>
            <a:off x="1315800" y="437950"/>
            <a:ext cx="7516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600"/>
              <a:buFont typeface="Poppins"/>
              <a:buNone/>
              <a:defRPr b="1">
                <a:latin typeface="Poppins"/>
                <a:ea typeface="Poppins"/>
                <a:cs typeface="Poppins"/>
                <a:sym typeface="Poppins"/>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391" name="Google Shape;391;p94"/>
          <p:cNvSpPr txBox="1"/>
          <p:nvPr>
            <p:ph idx="1" type="body"/>
          </p:nvPr>
        </p:nvSpPr>
        <p:spPr>
          <a:xfrm>
            <a:off x="1316025" y="1152475"/>
            <a:ext cx="75165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id="392" name="Google Shape;392;p94"/>
          <p:cNvPicPr preferRelativeResize="0"/>
          <p:nvPr/>
        </p:nvPicPr>
        <p:blipFill>
          <a:blip r:embed="rId3">
            <a:alphaModFix/>
          </a:blip>
          <a:stretch>
            <a:fillRect/>
          </a:stretch>
        </p:blipFill>
        <p:spPr>
          <a:xfrm>
            <a:off x="7902613" y="4862507"/>
            <a:ext cx="2486174" cy="15025"/>
          </a:xfrm>
          <a:prstGeom prst="rect">
            <a:avLst/>
          </a:prstGeom>
          <a:noFill/>
          <a:ln>
            <a:noFill/>
          </a:ln>
        </p:spPr>
      </p:pic>
      <p:pic>
        <p:nvPicPr>
          <p:cNvPr id="393" name="Google Shape;393;p94"/>
          <p:cNvPicPr preferRelativeResize="0"/>
          <p:nvPr/>
        </p:nvPicPr>
        <p:blipFill>
          <a:blip r:embed="rId4">
            <a:alphaModFix/>
          </a:blip>
          <a:stretch>
            <a:fillRect/>
          </a:stretch>
        </p:blipFill>
        <p:spPr>
          <a:xfrm>
            <a:off x="8328225" y="4915274"/>
            <a:ext cx="657597" cy="169550"/>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Arc Gradient">
  <p:cSld name="TITLE_AND_BODY_1">
    <p:spTree>
      <p:nvGrpSpPr>
        <p:cNvPr id="394" name="Shape 394"/>
        <p:cNvGrpSpPr/>
        <p:nvPr/>
      </p:nvGrpSpPr>
      <p:grpSpPr>
        <a:xfrm>
          <a:off x="0" y="0"/>
          <a:ext cx="0" cy="0"/>
          <a:chOff x="0" y="0"/>
          <a:chExt cx="0" cy="0"/>
        </a:xfrm>
      </p:grpSpPr>
      <p:pic>
        <p:nvPicPr>
          <p:cNvPr id="395" name="Google Shape;395;p95"/>
          <p:cNvPicPr preferRelativeResize="0"/>
          <p:nvPr/>
        </p:nvPicPr>
        <p:blipFill>
          <a:blip r:embed="rId2">
            <a:alphaModFix/>
          </a:blip>
          <a:stretch>
            <a:fillRect/>
          </a:stretch>
        </p:blipFill>
        <p:spPr>
          <a:xfrm>
            <a:off x="0" y="0"/>
            <a:ext cx="9144000" cy="5143500"/>
          </a:xfrm>
          <a:prstGeom prst="rect">
            <a:avLst/>
          </a:prstGeom>
          <a:noFill/>
          <a:ln>
            <a:noFill/>
          </a:ln>
        </p:spPr>
      </p:pic>
      <p:sp>
        <p:nvSpPr>
          <p:cNvPr id="396" name="Google Shape;396;p95"/>
          <p:cNvSpPr txBox="1"/>
          <p:nvPr>
            <p:ph type="title"/>
          </p:nvPr>
        </p:nvSpPr>
        <p:spPr>
          <a:xfrm>
            <a:off x="626550" y="457725"/>
            <a:ext cx="7890900" cy="5886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600"/>
              <a:buFont typeface="Poppins"/>
              <a:buNone/>
              <a:defRPr b="1">
                <a:solidFill>
                  <a:schemeClr val="lt1"/>
                </a:solidFill>
                <a:latin typeface="Poppins"/>
                <a:ea typeface="Poppins"/>
                <a:cs typeface="Poppins"/>
                <a:sym typeface="Poppins"/>
              </a:defRPr>
            </a:lvl1pPr>
            <a:lvl2pPr lvl="1" rtl="0" algn="ctr">
              <a:spcBef>
                <a:spcPts val="0"/>
              </a:spcBef>
              <a:spcAft>
                <a:spcPts val="0"/>
              </a:spcAft>
              <a:buClr>
                <a:schemeClr val="lt1"/>
              </a:buClr>
              <a:buSzPts val="2600"/>
              <a:buNone/>
              <a:defRPr sz="2600">
                <a:solidFill>
                  <a:schemeClr val="lt1"/>
                </a:solidFill>
              </a:defRPr>
            </a:lvl2pPr>
            <a:lvl3pPr lvl="2" rtl="0" algn="ctr">
              <a:spcBef>
                <a:spcPts val="0"/>
              </a:spcBef>
              <a:spcAft>
                <a:spcPts val="0"/>
              </a:spcAft>
              <a:buClr>
                <a:schemeClr val="lt1"/>
              </a:buClr>
              <a:buSzPts val="2600"/>
              <a:buNone/>
              <a:defRPr sz="2600">
                <a:solidFill>
                  <a:schemeClr val="lt1"/>
                </a:solidFill>
              </a:defRPr>
            </a:lvl3pPr>
            <a:lvl4pPr lvl="3" rtl="0" algn="ctr">
              <a:spcBef>
                <a:spcPts val="0"/>
              </a:spcBef>
              <a:spcAft>
                <a:spcPts val="0"/>
              </a:spcAft>
              <a:buClr>
                <a:schemeClr val="lt1"/>
              </a:buClr>
              <a:buSzPts val="2600"/>
              <a:buNone/>
              <a:defRPr sz="2600">
                <a:solidFill>
                  <a:schemeClr val="lt1"/>
                </a:solidFill>
              </a:defRPr>
            </a:lvl4pPr>
            <a:lvl5pPr lvl="4" rtl="0" algn="ctr">
              <a:spcBef>
                <a:spcPts val="0"/>
              </a:spcBef>
              <a:spcAft>
                <a:spcPts val="0"/>
              </a:spcAft>
              <a:buClr>
                <a:schemeClr val="lt1"/>
              </a:buClr>
              <a:buSzPts val="2600"/>
              <a:buNone/>
              <a:defRPr sz="2600">
                <a:solidFill>
                  <a:schemeClr val="lt1"/>
                </a:solidFill>
              </a:defRPr>
            </a:lvl5pPr>
            <a:lvl6pPr lvl="5" rtl="0" algn="ctr">
              <a:spcBef>
                <a:spcPts val="0"/>
              </a:spcBef>
              <a:spcAft>
                <a:spcPts val="0"/>
              </a:spcAft>
              <a:buClr>
                <a:schemeClr val="lt1"/>
              </a:buClr>
              <a:buSzPts val="2600"/>
              <a:buNone/>
              <a:defRPr sz="2600">
                <a:solidFill>
                  <a:schemeClr val="lt1"/>
                </a:solidFill>
              </a:defRPr>
            </a:lvl6pPr>
            <a:lvl7pPr lvl="6" rtl="0" algn="ctr">
              <a:spcBef>
                <a:spcPts val="0"/>
              </a:spcBef>
              <a:spcAft>
                <a:spcPts val="0"/>
              </a:spcAft>
              <a:buClr>
                <a:schemeClr val="lt1"/>
              </a:buClr>
              <a:buSzPts val="2600"/>
              <a:buNone/>
              <a:defRPr sz="2600">
                <a:solidFill>
                  <a:schemeClr val="lt1"/>
                </a:solidFill>
              </a:defRPr>
            </a:lvl7pPr>
            <a:lvl8pPr lvl="7" rtl="0" algn="ctr">
              <a:spcBef>
                <a:spcPts val="0"/>
              </a:spcBef>
              <a:spcAft>
                <a:spcPts val="0"/>
              </a:spcAft>
              <a:buClr>
                <a:schemeClr val="lt1"/>
              </a:buClr>
              <a:buSzPts val="2600"/>
              <a:buNone/>
              <a:defRPr sz="2600">
                <a:solidFill>
                  <a:schemeClr val="lt1"/>
                </a:solidFill>
              </a:defRPr>
            </a:lvl8pPr>
            <a:lvl9pPr lvl="8" rtl="0" algn="ctr">
              <a:spcBef>
                <a:spcPts val="0"/>
              </a:spcBef>
              <a:spcAft>
                <a:spcPts val="0"/>
              </a:spcAft>
              <a:buClr>
                <a:schemeClr val="lt1"/>
              </a:buClr>
              <a:buSzPts val="2600"/>
              <a:buNone/>
              <a:defRPr sz="2600">
                <a:solidFill>
                  <a:schemeClr val="lt1"/>
                </a:solidFill>
              </a:defRPr>
            </a:lvl9pPr>
          </a:lstStyle>
          <a:p/>
        </p:txBody>
      </p:sp>
      <p:sp>
        <p:nvSpPr>
          <p:cNvPr id="397" name="Google Shape;397;p95"/>
          <p:cNvSpPr txBox="1"/>
          <p:nvPr>
            <p:ph idx="1" type="body"/>
          </p:nvPr>
        </p:nvSpPr>
        <p:spPr>
          <a:xfrm>
            <a:off x="813750" y="1520350"/>
            <a:ext cx="75165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id="398" name="Google Shape;398;p95"/>
          <p:cNvPicPr preferRelativeResize="0"/>
          <p:nvPr/>
        </p:nvPicPr>
        <p:blipFill>
          <a:blip r:embed="rId3">
            <a:alphaModFix/>
          </a:blip>
          <a:stretch>
            <a:fillRect/>
          </a:stretch>
        </p:blipFill>
        <p:spPr>
          <a:xfrm>
            <a:off x="7902613" y="4862507"/>
            <a:ext cx="2486174" cy="15025"/>
          </a:xfrm>
          <a:prstGeom prst="rect">
            <a:avLst/>
          </a:prstGeom>
          <a:noFill/>
          <a:ln>
            <a:noFill/>
          </a:ln>
        </p:spPr>
      </p:pic>
      <p:pic>
        <p:nvPicPr>
          <p:cNvPr id="399" name="Google Shape;399;p95"/>
          <p:cNvPicPr preferRelativeResize="0"/>
          <p:nvPr/>
        </p:nvPicPr>
        <p:blipFill>
          <a:blip r:embed="rId4">
            <a:alphaModFix/>
          </a:blip>
          <a:stretch>
            <a:fillRect/>
          </a:stretch>
        </p:blipFill>
        <p:spPr>
          <a:xfrm>
            <a:off x="8328225" y="4915274"/>
            <a:ext cx="657597" cy="169550"/>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o logo - Header Arc Gradient ">
  <p:cSld name="TITLE_AND_BODY_1_3">
    <p:spTree>
      <p:nvGrpSpPr>
        <p:cNvPr id="400" name="Shape 400"/>
        <p:cNvGrpSpPr/>
        <p:nvPr/>
      </p:nvGrpSpPr>
      <p:grpSpPr>
        <a:xfrm>
          <a:off x="0" y="0"/>
          <a:ext cx="0" cy="0"/>
          <a:chOff x="0" y="0"/>
          <a:chExt cx="0" cy="0"/>
        </a:xfrm>
      </p:grpSpPr>
      <p:pic>
        <p:nvPicPr>
          <p:cNvPr id="401" name="Google Shape;401;p96"/>
          <p:cNvPicPr preferRelativeResize="0"/>
          <p:nvPr/>
        </p:nvPicPr>
        <p:blipFill>
          <a:blip r:embed="rId2">
            <a:alphaModFix/>
          </a:blip>
          <a:stretch>
            <a:fillRect/>
          </a:stretch>
        </p:blipFill>
        <p:spPr>
          <a:xfrm>
            <a:off x="0" y="0"/>
            <a:ext cx="9144000" cy="5143500"/>
          </a:xfrm>
          <a:prstGeom prst="rect">
            <a:avLst/>
          </a:prstGeom>
          <a:noFill/>
          <a:ln>
            <a:noFill/>
          </a:ln>
        </p:spPr>
      </p:pic>
      <p:sp>
        <p:nvSpPr>
          <p:cNvPr id="402" name="Google Shape;402;p96"/>
          <p:cNvSpPr txBox="1"/>
          <p:nvPr>
            <p:ph type="title"/>
          </p:nvPr>
        </p:nvSpPr>
        <p:spPr>
          <a:xfrm>
            <a:off x="626550" y="457725"/>
            <a:ext cx="7890900" cy="5886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600"/>
              <a:buFont typeface="Poppins"/>
              <a:buNone/>
              <a:defRPr b="1">
                <a:solidFill>
                  <a:schemeClr val="lt1"/>
                </a:solidFill>
                <a:latin typeface="Poppins"/>
                <a:ea typeface="Poppins"/>
                <a:cs typeface="Poppins"/>
                <a:sym typeface="Poppins"/>
              </a:defRPr>
            </a:lvl1pPr>
            <a:lvl2pPr lvl="1" rtl="0" algn="ctr">
              <a:spcBef>
                <a:spcPts val="0"/>
              </a:spcBef>
              <a:spcAft>
                <a:spcPts val="0"/>
              </a:spcAft>
              <a:buClr>
                <a:schemeClr val="lt1"/>
              </a:buClr>
              <a:buSzPts val="2600"/>
              <a:buNone/>
              <a:defRPr sz="2600">
                <a:solidFill>
                  <a:schemeClr val="lt1"/>
                </a:solidFill>
              </a:defRPr>
            </a:lvl2pPr>
            <a:lvl3pPr lvl="2" rtl="0" algn="ctr">
              <a:spcBef>
                <a:spcPts val="0"/>
              </a:spcBef>
              <a:spcAft>
                <a:spcPts val="0"/>
              </a:spcAft>
              <a:buClr>
                <a:schemeClr val="lt1"/>
              </a:buClr>
              <a:buSzPts val="2600"/>
              <a:buNone/>
              <a:defRPr sz="2600">
                <a:solidFill>
                  <a:schemeClr val="lt1"/>
                </a:solidFill>
              </a:defRPr>
            </a:lvl3pPr>
            <a:lvl4pPr lvl="3" rtl="0" algn="ctr">
              <a:spcBef>
                <a:spcPts val="0"/>
              </a:spcBef>
              <a:spcAft>
                <a:spcPts val="0"/>
              </a:spcAft>
              <a:buClr>
                <a:schemeClr val="lt1"/>
              </a:buClr>
              <a:buSzPts val="2600"/>
              <a:buNone/>
              <a:defRPr sz="2600">
                <a:solidFill>
                  <a:schemeClr val="lt1"/>
                </a:solidFill>
              </a:defRPr>
            </a:lvl4pPr>
            <a:lvl5pPr lvl="4" rtl="0" algn="ctr">
              <a:spcBef>
                <a:spcPts val="0"/>
              </a:spcBef>
              <a:spcAft>
                <a:spcPts val="0"/>
              </a:spcAft>
              <a:buClr>
                <a:schemeClr val="lt1"/>
              </a:buClr>
              <a:buSzPts val="2600"/>
              <a:buNone/>
              <a:defRPr sz="2600">
                <a:solidFill>
                  <a:schemeClr val="lt1"/>
                </a:solidFill>
              </a:defRPr>
            </a:lvl5pPr>
            <a:lvl6pPr lvl="5" rtl="0" algn="ctr">
              <a:spcBef>
                <a:spcPts val="0"/>
              </a:spcBef>
              <a:spcAft>
                <a:spcPts val="0"/>
              </a:spcAft>
              <a:buClr>
                <a:schemeClr val="lt1"/>
              </a:buClr>
              <a:buSzPts val="2600"/>
              <a:buNone/>
              <a:defRPr sz="2600">
                <a:solidFill>
                  <a:schemeClr val="lt1"/>
                </a:solidFill>
              </a:defRPr>
            </a:lvl6pPr>
            <a:lvl7pPr lvl="6" rtl="0" algn="ctr">
              <a:spcBef>
                <a:spcPts val="0"/>
              </a:spcBef>
              <a:spcAft>
                <a:spcPts val="0"/>
              </a:spcAft>
              <a:buClr>
                <a:schemeClr val="lt1"/>
              </a:buClr>
              <a:buSzPts val="2600"/>
              <a:buNone/>
              <a:defRPr sz="2600">
                <a:solidFill>
                  <a:schemeClr val="lt1"/>
                </a:solidFill>
              </a:defRPr>
            </a:lvl7pPr>
            <a:lvl8pPr lvl="7" rtl="0" algn="ctr">
              <a:spcBef>
                <a:spcPts val="0"/>
              </a:spcBef>
              <a:spcAft>
                <a:spcPts val="0"/>
              </a:spcAft>
              <a:buClr>
                <a:schemeClr val="lt1"/>
              </a:buClr>
              <a:buSzPts val="2600"/>
              <a:buNone/>
              <a:defRPr sz="2600">
                <a:solidFill>
                  <a:schemeClr val="lt1"/>
                </a:solidFill>
              </a:defRPr>
            </a:lvl8pPr>
            <a:lvl9pPr lvl="8" rtl="0" algn="ctr">
              <a:spcBef>
                <a:spcPts val="0"/>
              </a:spcBef>
              <a:spcAft>
                <a:spcPts val="0"/>
              </a:spcAft>
              <a:buClr>
                <a:schemeClr val="lt1"/>
              </a:buClr>
              <a:buSzPts val="2600"/>
              <a:buNone/>
              <a:defRPr sz="2600">
                <a:solidFill>
                  <a:schemeClr val="lt1"/>
                </a:solidFill>
              </a:defRPr>
            </a:lvl9pPr>
          </a:lstStyle>
          <a:p/>
        </p:txBody>
      </p:sp>
      <p:sp>
        <p:nvSpPr>
          <p:cNvPr id="403" name="Google Shape;403;p96"/>
          <p:cNvSpPr txBox="1"/>
          <p:nvPr>
            <p:ph idx="1" type="body"/>
          </p:nvPr>
        </p:nvSpPr>
        <p:spPr>
          <a:xfrm>
            <a:off x="813750" y="1520350"/>
            <a:ext cx="75165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idential Statement -Header Arc">
  <p:cSld name="TITLE_AND_BODY_1_2">
    <p:spTree>
      <p:nvGrpSpPr>
        <p:cNvPr id="404" name="Shape 404"/>
        <p:cNvGrpSpPr/>
        <p:nvPr/>
      </p:nvGrpSpPr>
      <p:grpSpPr>
        <a:xfrm>
          <a:off x="0" y="0"/>
          <a:ext cx="0" cy="0"/>
          <a:chOff x="0" y="0"/>
          <a:chExt cx="0" cy="0"/>
        </a:xfrm>
      </p:grpSpPr>
      <p:pic>
        <p:nvPicPr>
          <p:cNvPr id="405" name="Google Shape;405;p97"/>
          <p:cNvPicPr preferRelativeResize="0"/>
          <p:nvPr/>
        </p:nvPicPr>
        <p:blipFill>
          <a:blip r:embed="rId2">
            <a:alphaModFix/>
          </a:blip>
          <a:stretch>
            <a:fillRect/>
          </a:stretch>
        </p:blipFill>
        <p:spPr>
          <a:xfrm>
            <a:off x="0" y="0"/>
            <a:ext cx="9144000" cy="5143500"/>
          </a:xfrm>
          <a:prstGeom prst="rect">
            <a:avLst/>
          </a:prstGeom>
          <a:noFill/>
          <a:ln>
            <a:noFill/>
          </a:ln>
        </p:spPr>
      </p:pic>
      <p:sp>
        <p:nvSpPr>
          <p:cNvPr id="406" name="Google Shape;406;p97"/>
          <p:cNvSpPr txBox="1"/>
          <p:nvPr>
            <p:ph type="title"/>
          </p:nvPr>
        </p:nvSpPr>
        <p:spPr>
          <a:xfrm>
            <a:off x="626550" y="457725"/>
            <a:ext cx="7890900" cy="5886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600"/>
              <a:buFont typeface="Poppins"/>
              <a:buNone/>
              <a:defRPr b="1">
                <a:solidFill>
                  <a:schemeClr val="lt1"/>
                </a:solidFill>
                <a:latin typeface="Poppins"/>
                <a:ea typeface="Poppins"/>
                <a:cs typeface="Poppins"/>
                <a:sym typeface="Poppins"/>
              </a:defRPr>
            </a:lvl1pPr>
            <a:lvl2pPr lvl="1" rtl="0" algn="ctr">
              <a:spcBef>
                <a:spcPts val="0"/>
              </a:spcBef>
              <a:spcAft>
                <a:spcPts val="0"/>
              </a:spcAft>
              <a:buClr>
                <a:schemeClr val="lt1"/>
              </a:buClr>
              <a:buSzPts val="2600"/>
              <a:buNone/>
              <a:defRPr sz="2600">
                <a:solidFill>
                  <a:schemeClr val="lt1"/>
                </a:solidFill>
              </a:defRPr>
            </a:lvl2pPr>
            <a:lvl3pPr lvl="2" rtl="0" algn="ctr">
              <a:spcBef>
                <a:spcPts val="0"/>
              </a:spcBef>
              <a:spcAft>
                <a:spcPts val="0"/>
              </a:spcAft>
              <a:buClr>
                <a:schemeClr val="lt1"/>
              </a:buClr>
              <a:buSzPts val="2600"/>
              <a:buNone/>
              <a:defRPr sz="2600">
                <a:solidFill>
                  <a:schemeClr val="lt1"/>
                </a:solidFill>
              </a:defRPr>
            </a:lvl3pPr>
            <a:lvl4pPr lvl="3" rtl="0" algn="ctr">
              <a:spcBef>
                <a:spcPts val="0"/>
              </a:spcBef>
              <a:spcAft>
                <a:spcPts val="0"/>
              </a:spcAft>
              <a:buClr>
                <a:schemeClr val="lt1"/>
              </a:buClr>
              <a:buSzPts val="2600"/>
              <a:buNone/>
              <a:defRPr sz="2600">
                <a:solidFill>
                  <a:schemeClr val="lt1"/>
                </a:solidFill>
              </a:defRPr>
            </a:lvl4pPr>
            <a:lvl5pPr lvl="4" rtl="0" algn="ctr">
              <a:spcBef>
                <a:spcPts val="0"/>
              </a:spcBef>
              <a:spcAft>
                <a:spcPts val="0"/>
              </a:spcAft>
              <a:buClr>
                <a:schemeClr val="lt1"/>
              </a:buClr>
              <a:buSzPts val="2600"/>
              <a:buNone/>
              <a:defRPr sz="2600">
                <a:solidFill>
                  <a:schemeClr val="lt1"/>
                </a:solidFill>
              </a:defRPr>
            </a:lvl5pPr>
            <a:lvl6pPr lvl="5" rtl="0" algn="ctr">
              <a:spcBef>
                <a:spcPts val="0"/>
              </a:spcBef>
              <a:spcAft>
                <a:spcPts val="0"/>
              </a:spcAft>
              <a:buClr>
                <a:schemeClr val="lt1"/>
              </a:buClr>
              <a:buSzPts val="2600"/>
              <a:buNone/>
              <a:defRPr sz="2600">
                <a:solidFill>
                  <a:schemeClr val="lt1"/>
                </a:solidFill>
              </a:defRPr>
            </a:lvl6pPr>
            <a:lvl7pPr lvl="6" rtl="0" algn="ctr">
              <a:spcBef>
                <a:spcPts val="0"/>
              </a:spcBef>
              <a:spcAft>
                <a:spcPts val="0"/>
              </a:spcAft>
              <a:buClr>
                <a:schemeClr val="lt1"/>
              </a:buClr>
              <a:buSzPts val="2600"/>
              <a:buNone/>
              <a:defRPr sz="2600">
                <a:solidFill>
                  <a:schemeClr val="lt1"/>
                </a:solidFill>
              </a:defRPr>
            </a:lvl7pPr>
            <a:lvl8pPr lvl="7" rtl="0" algn="ctr">
              <a:spcBef>
                <a:spcPts val="0"/>
              </a:spcBef>
              <a:spcAft>
                <a:spcPts val="0"/>
              </a:spcAft>
              <a:buClr>
                <a:schemeClr val="lt1"/>
              </a:buClr>
              <a:buSzPts val="2600"/>
              <a:buNone/>
              <a:defRPr sz="2600">
                <a:solidFill>
                  <a:schemeClr val="lt1"/>
                </a:solidFill>
              </a:defRPr>
            </a:lvl8pPr>
            <a:lvl9pPr lvl="8" rtl="0" algn="ctr">
              <a:spcBef>
                <a:spcPts val="0"/>
              </a:spcBef>
              <a:spcAft>
                <a:spcPts val="0"/>
              </a:spcAft>
              <a:buClr>
                <a:schemeClr val="lt1"/>
              </a:buClr>
              <a:buSzPts val="2600"/>
              <a:buNone/>
              <a:defRPr sz="2600">
                <a:solidFill>
                  <a:schemeClr val="lt1"/>
                </a:solidFill>
              </a:defRPr>
            </a:lvl9pPr>
          </a:lstStyle>
          <a:p/>
        </p:txBody>
      </p:sp>
      <p:sp>
        <p:nvSpPr>
          <p:cNvPr id="407" name="Google Shape;407;p97"/>
          <p:cNvSpPr txBox="1"/>
          <p:nvPr>
            <p:ph idx="1" type="body"/>
          </p:nvPr>
        </p:nvSpPr>
        <p:spPr>
          <a:xfrm>
            <a:off x="813750" y="1520350"/>
            <a:ext cx="75165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id="408" name="Google Shape;408;p97"/>
          <p:cNvPicPr preferRelativeResize="0"/>
          <p:nvPr/>
        </p:nvPicPr>
        <p:blipFill>
          <a:blip r:embed="rId3">
            <a:alphaModFix/>
          </a:blip>
          <a:stretch>
            <a:fillRect/>
          </a:stretch>
        </p:blipFill>
        <p:spPr>
          <a:xfrm>
            <a:off x="6683500" y="4862507"/>
            <a:ext cx="2486174" cy="15025"/>
          </a:xfrm>
          <a:prstGeom prst="rect">
            <a:avLst/>
          </a:prstGeom>
          <a:noFill/>
          <a:ln>
            <a:noFill/>
          </a:ln>
        </p:spPr>
      </p:pic>
      <p:pic>
        <p:nvPicPr>
          <p:cNvPr id="409" name="Google Shape;409;p97"/>
          <p:cNvPicPr preferRelativeResize="0"/>
          <p:nvPr/>
        </p:nvPicPr>
        <p:blipFill>
          <a:blip r:embed="rId4">
            <a:alphaModFix/>
          </a:blip>
          <a:stretch>
            <a:fillRect/>
          </a:stretch>
        </p:blipFill>
        <p:spPr>
          <a:xfrm>
            <a:off x="8328225" y="4915274"/>
            <a:ext cx="657597" cy="169550"/>
          </a:xfrm>
          <a:prstGeom prst="rect">
            <a:avLst/>
          </a:prstGeom>
          <a:noFill/>
          <a:ln>
            <a:noFill/>
          </a:ln>
        </p:spPr>
      </p:pic>
      <p:sp>
        <p:nvSpPr>
          <p:cNvPr id="410" name="Google Shape;410;p97"/>
          <p:cNvSpPr txBox="1"/>
          <p:nvPr/>
        </p:nvSpPr>
        <p:spPr>
          <a:xfrm>
            <a:off x="6915075" y="4876900"/>
            <a:ext cx="1352100" cy="246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400">
                <a:latin typeface="Poppins"/>
                <a:ea typeface="Poppins"/>
                <a:cs typeface="Poppins"/>
                <a:sym typeface="Poppins"/>
              </a:rPr>
              <a:t>ZARTICO CONFIDENTIAL AND PROPRIETARY</a:t>
            </a:r>
            <a:endParaRPr sz="400">
              <a:latin typeface="Poppins"/>
              <a:ea typeface="Poppins"/>
              <a:cs typeface="Poppins"/>
              <a:sym typeface="Poppins"/>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Arc Gradient 2">
  <p:cSld name="TITLE_AND_BODY_1_1">
    <p:spTree>
      <p:nvGrpSpPr>
        <p:cNvPr id="411" name="Shape 411"/>
        <p:cNvGrpSpPr/>
        <p:nvPr/>
      </p:nvGrpSpPr>
      <p:grpSpPr>
        <a:xfrm>
          <a:off x="0" y="0"/>
          <a:ext cx="0" cy="0"/>
          <a:chOff x="0" y="0"/>
          <a:chExt cx="0" cy="0"/>
        </a:xfrm>
      </p:grpSpPr>
      <p:pic>
        <p:nvPicPr>
          <p:cNvPr id="412" name="Google Shape;412;p98"/>
          <p:cNvPicPr preferRelativeResize="0"/>
          <p:nvPr/>
        </p:nvPicPr>
        <p:blipFill>
          <a:blip r:embed="rId2">
            <a:alphaModFix/>
          </a:blip>
          <a:stretch>
            <a:fillRect/>
          </a:stretch>
        </p:blipFill>
        <p:spPr>
          <a:xfrm>
            <a:off x="0" y="-20512"/>
            <a:ext cx="9144000" cy="1457325"/>
          </a:xfrm>
          <a:prstGeom prst="rect">
            <a:avLst/>
          </a:prstGeom>
          <a:noFill/>
          <a:ln>
            <a:noFill/>
          </a:ln>
        </p:spPr>
      </p:pic>
      <p:sp>
        <p:nvSpPr>
          <p:cNvPr id="413" name="Google Shape;413;p98"/>
          <p:cNvSpPr txBox="1"/>
          <p:nvPr>
            <p:ph type="title"/>
          </p:nvPr>
        </p:nvSpPr>
        <p:spPr>
          <a:xfrm>
            <a:off x="626550" y="348250"/>
            <a:ext cx="7890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600"/>
              <a:buFont typeface="Poppins"/>
              <a:buNone/>
              <a:defRPr b="1">
                <a:solidFill>
                  <a:schemeClr val="lt1"/>
                </a:solidFill>
                <a:latin typeface="Poppins"/>
                <a:ea typeface="Poppins"/>
                <a:cs typeface="Poppins"/>
                <a:sym typeface="Poppins"/>
              </a:defRPr>
            </a:lvl1pPr>
            <a:lvl2pPr lvl="1" rtl="0" algn="ctr">
              <a:spcBef>
                <a:spcPts val="0"/>
              </a:spcBef>
              <a:spcAft>
                <a:spcPts val="0"/>
              </a:spcAft>
              <a:buClr>
                <a:schemeClr val="lt1"/>
              </a:buClr>
              <a:buSzPts val="2800"/>
              <a:buNone/>
              <a:defRPr>
                <a:solidFill>
                  <a:schemeClr val="lt1"/>
                </a:solidFill>
              </a:defRPr>
            </a:lvl2pPr>
            <a:lvl3pPr lvl="2" rtl="0" algn="ctr">
              <a:spcBef>
                <a:spcPts val="0"/>
              </a:spcBef>
              <a:spcAft>
                <a:spcPts val="0"/>
              </a:spcAft>
              <a:buClr>
                <a:schemeClr val="lt1"/>
              </a:buClr>
              <a:buSzPts val="2800"/>
              <a:buNone/>
              <a:defRPr>
                <a:solidFill>
                  <a:schemeClr val="lt1"/>
                </a:solidFill>
              </a:defRPr>
            </a:lvl3pPr>
            <a:lvl4pPr lvl="3" rtl="0" algn="ctr">
              <a:spcBef>
                <a:spcPts val="0"/>
              </a:spcBef>
              <a:spcAft>
                <a:spcPts val="0"/>
              </a:spcAft>
              <a:buClr>
                <a:schemeClr val="lt1"/>
              </a:buClr>
              <a:buSzPts val="2800"/>
              <a:buNone/>
              <a:defRPr>
                <a:solidFill>
                  <a:schemeClr val="lt1"/>
                </a:solidFill>
              </a:defRPr>
            </a:lvl4pPr>
            <a:lvl5pPr lvl="4" rtl="0" algn="ctr">
              <a:spcBef>
                <a:spcPts val="0"/>
              </a:spcBef>
              <a:spcAft>
                <a:spcPts val="0"/>
              </a:spcAft>
              <a:buClr>
                <a:schemeClr val="lt1"/>
              </a:buClr>
              <a:buSzPts val="2800"/>
              <a:buNone/>
              <a:defRPr>
                <a:solidFill>
                  <a:schemeClr val="lt1"/>
                </a:solidFill>
              </a:defRPr>
            </a:lvl5pPr>
            <a:lvl6pPr lvl="5" rtl="0" algn="ctr">
              <a:spcBef>
                <a:spcPts val="0"/>
              </a:spcBef>
              <a:spcAft>
                <a:spcPts val="0"/>
              </a:spcAft>
              <a:buClr>
                <a:schemeClr val="lt1"/>
              </a:buClr>
              <a:buSzPts val="2800"/>
              <a:buNone/>
              <a:defRPr>
                <a:solidFill>
                  <a:schemeClr val="lt1"/>
                </a:solidFill>
              </a:defRPr>
            </a:lvl6pPr>
            <a:lvl7pPr lvl="6" rtl="0" algn="ctr">
              <a:spcBef>
                <a:spcPts val="0"/>
              </a:spcBef>
              <a:spcAft>
                <a:spcPts val="0"/>
              </a:spcAft>
              <a:buClr>
                <a:schemeClr val="lt1"/>
              </a:buClr>
              <a:buSzPts val="2800"/>
              <a:buNone/>
              <a:defRPr>
                <a:solidFill>
                  <a:schemeClr val="lt1"/>
                </a:solidFill>
              </a:defRPr>
            </a:lvl7pPr>
            <a:lvl8pPr lvl="7" rtl="0" algn="ctr">
              <a:spcBef>
                <a:spcPts val="0"/>
              </a:spcBef>
              <a:spcAft>
                <a:spcPts val="0"/>
              </a:spcAft>
              <a:buClr>
                <a:schemeClr val="lt1"/>
              </a:buClr>
              <a:buSzPts val="2800"/>
              <a:buNone/>
              <a:defRPr>
                <a:solidFill>
                  <a:schemeClr val="lt1"/>
                </a:solidFill>
              </a:defRPr>
            </a:lvl8pPr>
            <a:lvl9pPr lvl="8" rtl="0" algn="ctr">
              <a:spcBef>
                <a:spcPts val="0"/>
              </a:spcBef>
              <a:spcAft>
                <a:spcPts val="0"/>
              </a:spcAft>
              <a:buClr>
                <a:schemeClr val="lt1"/>
              </a:buClr>
              <a:buSzPts val="2800"/>
              <a:buNone/>
              <a:defRPr>
                <a:solidFill>
                  <a:schemeClr val="lt1"/>
                </a:solidFill>
              </a:defRPr>
            </a:lvl9pPr>
          </a:lstStyle>
          <a:p/>
        </p:txBody>
      </p:sp>
      <p:sp>
        <p:nvSpPr>
          <p:cNvPr id="414" name="Google Shape;414;p98"/>
          <p:cNvSpPr txBox="1"/>
          <p:nvPr>
            <p:ph idx="1" type="body"/>
          </p:nvPr>
        </p:nvSpPr>
        <p:spPr>
          <a:xfrm>
            <a:off x="813750" y="1520350"/>
            <a:ext cx="75165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id="415" name="Google Shape;415;p98"/>
          <p:cNvPicPr preferRelativeResize="0"/>
          <p:nvPr/>
        </p:nvPicPr>
        <p:blipFill>
          <a:blip r:embed="rId3">
            <a:alphaModFix/>
          </a:blip>
          <a:stretch>
            <a:fillRect/>
          </a:stretch>
        </p:blipFill>
        <p:spPr>
          <a:xfrm>
            <a:off x="7902613" y="4862507"/>
            <a:ext cx="2486174" cy="15025"/>
          </a:xfrm>
          <a:prstGeom prst="rect">
            <a:avLst/>
          </a:prstGeom>
          <a:noFill/>
          <a:ln>
            <a:noFill/>
          </a:ln>
        </p:spPr>
      </p:pic>
      <p:pic>
        <p:nvPicPr>
          <p:cNvPr id="416" name="Google Shape;416;p98"/>
          <p:cNvPicPr preferRelativeResize="0"/>
          <p:nvPr/>
        </p:nvPicPr>
        <p:blipFill>
          <a:blip r:embed="rId4">
            <a:alphaModFix/>
          </a:blip>
          <a:stretch>
            <a:fillRect/>
          </a:stretch>
        </p:blipFill>
        <p:spPr>
          <a:xfrm>
            <a:off x="8328225" y="4915274"/>
            <a:ext cx="657597" cy="169550"/>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 Third Arc Gradient">
  <p:cSld name="TITLE_AND_BODY_1_1_1">
    <p:spTree>
      <p:nvGrpSpPr>
        <p:cNvPr id="417" name="Shape 417"/>
        <p:cNvGrpSpPr/>
        <p:nvPr/>
      </p:nvGrpSpPr>
      <p:grpSpPr>
        <a:xfrm>
          <a:off x="0" y="0"/>
          <a:ext cx="0" cy="0"/>
          <a:chOff x="0" y="0"/>
          <a:chExt cx="0" cy="0"/>
        </a:xfrm>
      </p:grpSpPr>
      <p:pic>
        <p:nvPicPr>
          <p:cNvPr id="418" name="Google Shape;418;p99"/>
          <p:cNvPicPr preferRelativeResize="0"/>
          <p:nvPr/>
        </p:nvPicPr>
        <p:blipFill>
          <a:blip r:embed="rId2">
            <a:alphaModFix/>
          </a:blip>
          <a:stretch>
            <a:fillRect/>
          </a:stretch>
        </p:blipFill>
        <p:spPr>
          <a:xfrm>
            <a:off x="0" y="0"/>
            <a:ext cx="9144000" cy="5143500"/>
          </a:xfrm>
          <a:prstGeom prst="rect">
            <a:avLst/>
          </a:prstGeom>
          <a:noFill/>
          <a:ln>
            <a:noFill/>
          </a:ln>
        </p:spPr>
      </p:pic>
      <p:sp>
        <p:nvSpPr>
          <p:cNvPr id="419" name="Google Shape;419;p99"/>
          <p:cNvSpPr txBox="1"/>
          <p:nvPr>
            <p:ph type="title"/>
          </p:nvPr>
        </p:nvSpPr>
        <p:spPr>
          <a:xfrm>
            <a:off x="626550" y="487475"/>
            <a:ext cx="7890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600"/>
              <a:buFont typeface="Poppins"/>
              <a:buNone/>
              <a:defRPr b="1">
                <a:solidFill>
                  <a:schemeClr val="lt1"/>
                </a:solidFill>
                <a:latin typeface="Poppins"/>
                <a:ea typeface="Poppins"/>
                <a:cs typeface="Poppins"/>
                <a:sym typeface="Poppins"/>
              </a:defRPr>
            </a:lvl1pPr>
            <a:lvl2pPr lvl="1" rtl="0" algn="ctr">
              <a:spcBef>
                <a:spcPts val="0"/>
              </a:spcBef>
              <a:spcAft>
                <a:spcPts val="0"/>
              </a:spcAft>
              <a:buClr>
                <a:schemeClr val="lt1"/>
              </a:buClr>
              <a:buSzPts val="2800"/>
              <a:buNone/>
              <a:defRPr>
                <a:solidFill>
                  <a:schemeClr val="lt1"/>
                </a:solidFill>
              </a:defRPr>
            </a:lvl2pPr>
            <a:lvl3pPr lvl="2" rtl="0" algn="ctr">
              <a:spcBef>
                <a:spcPts val="0"/>
              </a:spcBef>
              <a:spcAft>
                <a:spcPts val="0"/>
              </a:spcAft>
              <a:buClr>
                <a:schemeClr val="lt1"/>
              </a:buClr>
              <a:buSzPts val="2800"/>
              <a:buNone/>
              <a:defRPr>
                <a:solidFill>
                  <a:schemeClr val="lt1"/>
                </a:solidFill>
              </a:defRPr>
            </a:lvl3pPr>
            <a:lvl4pPr lvl="3" rtl="0" algn="ctr">
              <a:spcBef>
                <a:spcPts val="0"/>
              </a:spcBef>
              <a:spcAft>
                <a:spcPts val="0"/>
              </a:spcAft>
              <a:buClr>
                <a:schemeClr val="lt1"/>
              </a:buClr>
              <a:buSzPts val="2800"/>
              <a:buNone/>
              <a:defRPr>
                <a:solidFill>
                  <a:schemeClr val="lt1"/>
                </a:solidFill>
              </a:defRPr>
            </a:lvl4pPr>
            <a:lvl5pPr lvl="4" rtl="0" algn="ctr">
              <a:spcBef>
                <a:spcPts val="0"/>
              </a:spcBef>
              <a:spcAft>
                <a:spcPts val="0"/>
              </a:spcAft>
              <a:buClr>
                <a:schemeClr val="lt1"/>
              </a:buClr>
              <a:buSzPts val="2800"/>
              <a:buNone/>
              <a:defRPr>
                <a:solidFill>
                  <a:schemeClr val="lt1"/>
                </a:solidFill>
              </a:defRPr>
            </a:lvl5pPr>
            <a:lvl6pPr lvl="5" rtl="0" algn="ctr">
              <a:spcBef>
                <a:spcPts val="0"/>
              </a:spcBef>
              <a:spcAft>
                <a:spcPts val="0"/>
              </a:spcAft>
              <a:buClr>
                <a:schemeClr val="lt1"/>
              </a:buClr>
              <a:buSzPts val="2800"/>
              <a:buNone/>
              <a:defRPr>
                <a:solidFill>
                  <a:schemeClr val="lt1"/>
                </a:solidFill>
              </a:defRPr>
            </a:lvl6pPr>
            <a:lvl7pPr lvl="6" rtl="0" algn="ctr">
              <a:spcBef>
                <a:spcPts val="0"/>
              </a:spcBef>
              <a:spcAft>
                <a:spcPts val="0"/>
              </a:spcAft>
              <a:buClr>
                <a:schemeClr val="lt1"/>
              </a:buClr>
              <a:buSzPts val="2800"/>
              <a:buNone/>
              <a:defRPr>
                <a:solidFill>
                  <a:schemeClr val="lt1"/>
                </a:solidFill>
              </a:defRPr>
            </a:lvl7pPr>
            <a:lvl8pPr lvl="7" rtl="0" algn="ctr">
              <a:spcBef>
                <a:spcPts val="0"/>
              </a:spcBef>
              <a:spcAft>
                <a:spcPts val="0"/>
              </a:spcAft>
              <a:buClr>
                <a:schemeClr val="lt1"/>
              </a:buClr>
              <a:buSzPts val="2800"/>
              <a:buNone/>
              <a:defRPr>
                <a:solidFill>
                  <a:schemeClr val="lt1"/>
                </a:solidFill>
              </a:defRPr>
            </a:lvl8pPr>
            <a:lvl9pPr lvl="8" rtl="0" algn="ctr">
              <a:spcBef>
                <a:spcPts val="0"/>
              </a:spcBef>
              <a:spcAft>
                <a:spcPts val="0"/>
              </a:spcAft>
              <a:buClr>
                <a:schemeClr val="lt1"/>
              </a:buClr>
              <a:buSzPts val="2800"/>
              <a:buNone/>
              <a:defRPr>
                <a:solidFill>
                  <a:schemeClr val="lt1"/>
                </a:solidFill>
              </a:defRPr>
            </a:lvl9pPr>
          </a:lstStyle>
          <a:p/>
        </p:txBody>
      </p:sp>
      <p:pic>
        <p:nvPicPr>
          <p:cNvPr id="420" name="Google Shape;420;p99"/>
          <p:cNvPicPr preferRelativeResize="0"/>
          <p:nvPr/>
        </p:nvPicPr>
        <p:blipFill>
          <a:blip r:embed="rId3">
            <a:alphaModFix/>
          </a:blip>
          <a:stretch>
            <a:fillRect/>
          </a:stretch>
        </p:blipFill>
        <p:spPr>
          <a:xfrm>
            <a:off x="7902613" y="4862507"/>
            <a:ext cx="2486174" cy="15025"/>
          </a:xfrm>
          <a:prstGeom prst="rect">
            <a:avLst/>
          </a:prstGeom>
          <a:noFill/>
          <a:ln>
            <a:noFill/>
          </a:ln>
        </p:spPr>
      </p:pic>
      <p:pic>
        <p:nvPicPr>
          <p:cNvPr id="421" name="Google Shape;421;p99"/>
          <p:cNvPicPr preferRelativeResize="0"/>
          <p:nvPr/>
        </p:nvPicPr>
        <p:blipFill>
          <a:blip r:embed="rId4">
            <a:alphaModFix/>
          </a:blip>
          <a:stretch>
            <a:fillRect/>
          </a:stretch>
        </p:blipFill>
        <p:spPr>
          <a:xfrm>
            <a:off x="8328225" y="4915274"/>
            <a:ext cx="657597" cy="169550"/>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kinny Arc Down">
  <p:cSld name="CUSTOM_13">
    <p:spTree>
      <p:nvGrpSpPr>
        <p:cNvPr id="422" name="Shape 422"/>
        <p:cNvGrpSpPr/>
        <p:nvPr/>
      </p:nvGrpSpPr>
      <p:grpSpPr>
        <a:xfrm>
          <a:off x="0" y="0"/>
          <a:ext cx="0" cy="0"/>
          <a:chOff x="0" y="0"/>
          <a:chExt cx="0" cy="0"/>
        </a:xfrm>
      </p:grpSpPr>
      <p:pic>
        <p:nvPicPr>
          <p:cNvPr id="423" name="Google Shape;423;p100"/>
          <p:cNvPicPr preferRelativeResize="0"/>
          <p:nvPr/>
        </p:nvPicPr>
        <p:blipFill rotWithShape="1">
          <a:blip r:embed="rId2">
            <a:alphaModFix/>
          </a:blip>
          <a:srcRect b="59563" l="0" r="0" t="17032"/>
          <a:stretch/>
        </p:blipFill>
        <p:spPr>
          <a:xfrm>
            <a:off x="0" y="1"/>
            <a:ext cx="9144000" cy="1203800"/>
          </a:xfrm>
          <a:prstGeom prst="rect">
            <a:avLst/>
          </a:prstGeom>
          <a:noFill/>
          <a:ln>
            <a:noFill/>
          </a:ln>
        </p:spPr>
      </p:pic>
      <p:pic>
        <p:nvPicPr>
          <p:cNvPr id="424" name="Google Shape;424;p100"/>
          <p:cNvPicPr preferRelativeResize="0"/>
          <p:nvPr/>
        </p:nvPicPr>
        <p:blipFill>
          <a:blip r:embed="rId3">
            <a:alphaModFix/>
          </a:blip>
          <a:stretch>
            <a:fillRect/>
          </a:stretch>
        </p:blipFill>
        <p:spPr>
          <a:xfrm>
            <a:off x="7902613" y="4862507"/>
            <a:ext cx="2486174" cy="15025"/>
          </a:xfrm>
          <a:prstGeom prst="rect">
            <a:avLst/>
          </a:prstGeom>
          <a:noFill/>
          <a:ln>
            <a:noFill/>
          </a:ln>
        </p:spPr>
      </p:pic>
      <p:pic>
        <p:nvPicPr>
          <p:cNvPr id="425" name="Google Shape;425;p100"/>
          <p:cNvPicPr preferRelativeResize="0"/>
          <p:nvPr/>
        </p:nvPicPr>
        <p:blipFill>
          <a:blip r:embed="rId4">
            <a:alphaModFix/>
          </a:blip>
          <a:stretch>
            <a:fillRect/>
          </a:stretch>
        </p:blipFill>
        <p:spPr>
          <a:xfrm>
            <a:off x="8328225" y="4915274"/>
            <a:ext cx="657597" cy="169550"/>
          </a:xfrm>
          <a:prstGeom prst="rect">
            <a:avLst/>
          </a:prstGeom>
          <a:noFill/>
          <a:ln>
            <a:noFill/>
          </a:ln>
        </p:spPr>
      </p:pic>
      <p:sp>
        <p:nvSpPr>
          <p:cNvPr id="426" name="Google Shape;426;p100"/>
          <p:cNvSpPr txBox="1"/>
          <p:nvPr>
            <p:ph type="title"/>
          </p:nvPr>
        </p:nvSpPr>
        <p:spPr>
          <a:xfrm>
            <a:off x="626550" y="162100"/>
            <a:ext cx="7890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600"/>
              <a:buFont typeface="Poppins"/>
              <a:buNone/>
              <a:defRPr b="1">
                <a:solidFill>
                  <a:schemeClr val="lt1"/>
                </a:solidFill>
                <a:latin typeface="Poppins"/>
                <a:ea typeface="Poppins"/>
                <a:cs typeface="Poppins"/>
                <a:sym typeface="Poppins"/>
              </a:defRPr>
            </a:lvl1pPr>
            <a:lvl2pPr lvl="1" rtl="0" algn="ctr">
              <a:spcBef>
                <a:spcPts val="0"/>
              </a:spcBef>
              <a:spcAft>
                <a:spcPts val="0"/>
              </a:spcAft>
              <a:buClr>
                <a:schemeClr val="lt1"/>
              </a:buClr>
              <a:buSzPts val="2800"/>
              <a:buNone/>
              <a:defRPr>
                <a:solidFill>
                  <a:schemeClr val="lt1"/>
                </a:solidFill>
              </a:defRPr>
            </a:lvl2pPr>
            <a:lvl3pPr lvl="2" rtl="0" algn="ctr">
              <a:spcBef>
                <a:spcPts val="0"/>
              </a:spcBef>
              <a:spcAft>
                <a:spcPts val="0"/>
              </a:spcAft>
              <a:buClr>
                <a:schemeClr val="lt1"/>
              </a:buClr>
              <a:buSzPts val="2800"/>
              <a:buNone/>
              <a:defRPr>
                <a:solidFill>
                  <a:schemeClr val="lt1"/>
                </a:solidFill>
              </a:defRPr>
            </a:lvl3pPr>
            <a:lvl4pPr lvl="3" rtl="0" algn="ctr">
              <a:spcBef>
                <a:spcPts val="0"/>
              </a:spcBef>
              <a:spcAft>
                <a:spcPts val="0"/>
              </a:spcAft>
              <a:buClr>
                <a:schemeClr val="lt1"/>
              </a:buClr>
              <a:buSzPts val="2800"/>
              <a:buNone/>
              <a:defRPr>
                <a:solidFill>
                  <a:schemeClr val="lt1"/>
                </a:solidFill>
              </a:defRPr>
            </a:lvl4pPr>
            <a:lvl5pPr lvl="4" rtl="0" algn="ctr">
              <a:spcBef>
                <a:spcPts val="0"/>
              </a:spcBef>
              <a:spcAft>
                <a:spcPts val="0"/>
              </a:spcAft>
              <a:buClr>
                <a:schemeClr val="lt1"/>
              </a:buClr>
              <a:buSzPts val="2800"/>
              <a:buNone/>
              <a:defRPr>
                <a:solidFill>
                  <a:schemeClr val="lt1"/>
                </a:solidFill>
              </a:defRPr>
            </a:lvl5pPr>
            <a:lvl6pPr lvl="5" rtl="0" algn="ctr">
              <a:spcBef>
                <a:spcPts val="0"/>
              </a:spcBef>
              <a:spcAft>
                <a:spcPts val="0"/>
              </a:spcAft>
              <a:buClr>
                <a:schemeClr val="lt1"/>
              </a:buClr>
              <a:buSzPts val="2800"/>
              <a:buNone/>
              <a:defRPr>
                <a:solidFill>
                  <a:schemeClr val="lt1"/>
                </a:solidFill>
              </a:defRPr>
            </a:lvl6pPr>
            <a:lvl7pPr lvl="6" rtl="0" algn="ctr">
              <a:spcBef>
                <a:spcPts val="0"/>
              </a:spcBef>
              <a:spcAft>
                <a:spcPts val="0"/>
              </a:spcAft>
              <a:buClr>
                <a:schemeClr val="lt1"/>
              </a:buClr>
              <a:buSzPts val="2800"/>
              <a:buNone/>
              <a:defRPr>
                <a:solidFill>
                  <a:schemeClr val="lt1"/>
                </a:solidFill>
              </a:defRPr>
            </a:lvl7pPr>
            <a:lvl8pPr lvl="7" rtl="0" algn="ctr">
              <a:spcBef>
                <a:spcPts val="0"/>
              </a:spcBef>
              <a:spcAft>
                <a:spcPts val="0"/>
              </a:spcAft>
              <a:buClr>
                <a:schemeClr val="lt1"/>
              </a:buClr>
              <a:buSzPts val="2800"/>
              <a:buNone/>
              <a:defRPr>
                <a:solidFill>
                  <a:schemeClr val="lt1"/>
                </a:solidFill>
              </a:defRPr>
            </a:lvl8pPr>
            <a:lvl9pPr lvl="8" rtl="0" algn="ctr">
              <a:spcBef>
                <a:spcPts val="0"/>
              </a:spcBef>
              <a:spcAft>
                <a:spcPts val="0"/>
              </a:spcAft>
              <a:buClr>
                <a:schemeClr val="lt1"/>
              </a:buClr>
              <a:buSzPts val="2800"/>
              <a:buNone/>
              <a:defRPr>
                <a:solidFill>
                  <a:schemeClr val="lt1"/>
                </a:solidFill>
              </a:defRPr>
            </a:lvl9pPr>
          </a:lstStyle>
          <a:p/>
        </p:txBody>
      </p:sp>
      <p:sp>
        <p:nvSpPr>
          <p:cNvPr id="427" name="Google Shape;427;p100"/>
          <p:cNvSpPr txBox="1"/>
          <p:nvPr>
            <p:ph idx="1" type="body"/>
          </p:nvPr>
        </p:nvSpPr>
        <p:spPr>
          <a:xfrm>
            <a:off x="813750" y="1203800"/>
            <a:ext cx="75165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kinny Arc Up">
  <p:cSld name="CUSTOM_14">
    <p:spTree>
      <p:nvGrpSpPr>
        <p:cNvPr id="428" name="Shape 428"/>
        <p:cNvGrpSpPr/>
        <p:nvPr/>
      </p:nvGrpSpPr>
      <p:grpSpPr>
        <a:xfrm>
          <a:off x="0" y="0"/>
          <a:ext cx="0" cy="0"/>
          <a:chOff x="0" y="0"/>
          <a:chExt cx="0" cy="0"/>
        </a:xfrm>
      </p:grpSpPr>
      <p:pic>
        <p:nvPicPr>
          <p:cNvPr id="429" name="Google Shape;429;p101"/>
          <p:cNvPicPr preferRelativeResize="0"/>
          <p:nvPr/>
        </p:nvPicPr>
        <p:blipFill rotWithShape="1">
          <a:blip r:embed="rId2">
            <a:alphaModFix/>
          </a:blip>
          <a:srcRect b="9851" l="0" r="0" t="19221"/>
          <a:stretch/>
        </p:blipFill>
        <p:spPr>
          <a:xfrm>
            <a:off x="0" y="0"/>
            <a:ext cx="9144000" cy="1033575"/>
          </a:xfrm>
          <a:prstGeom prst="rect">
            <a:avLst/>
          </a:prstGeom>
          <a:noFill/>
          <a:ln>
            <a:noFill/>
          </a:ln>
        </p:spPr>
      </p:pic>
      <p:pic>
        <p:nvPicPr>
          <p:cNvPr id="430" name="Google Shape;430;p101"/>
          <p:cNvPicPr preferRelativeResize="0"/>
          <p:nvPr/>
        </p:nvPicPr>
        <p:blipFill>
          <a:blip r:embed="rId3">
            <a:alphaModFix/>
          </a:blip>
          <a:stretch>
            <a:fillRect/>
          </a:stretch>
        </p:blipFill>
        <p:spPr>
          <a:xfrm>
            <a:off x="7902613" y="4862507"/>
            <a:ext cx="2486174" cy="15025"/>
          </a:xfrm>
          <a:prstGeom prst="rect">
            <a:avLst/>
          </a:prstGeom>
          <a:noFill/>
          <a:ln>
            <a:noFill/>
          </a:ln>
        </p:spPr>
      </p:pic>
      <p:pic>
        <p:nvPicPr>
          <p:cNvPr id="431" name="Google Shape;431;p101"/>
          <p:cNvPicPr preferRelativeResize="0"/>
          <p:nvPr/>
        </p:nvPicPr>
        <p:blipFill>
          <a:blip r:embed="rId4">
            <a:alphaModFix/>
          </a:blip>
          <a:stretch>
            <a:fillRect/>
          </a:stretch>
        </p:blipFill>
        <p:spPr>
          <a:xfrm>
            <a:off x="8328225" y="4915274"/>
            <a:ext cx="657597" cy="169550"/>
          </a:xfrm>
          <a:prstGeom prst="rect">
            <a:avLst/>
          </a:prstGeom>
          <a:noFill/>
          <a:ln>
            <a:noFill/>
          </a:ln>
        </p:spPr>
      </p:pic>
      <p:sp>
        <p:nvSpPr>
          <p:cNvPr id="432" name="Google Shape;432;p101"/>
          <p:cNvSpPr txBox="1"/>
          <p:nvPr>
            <p:ph type="title"/>
          </p:nvPr>
        </p:nvSpPr>
        <p:spPr>
          <a:xfrm>
            <a:off x="626550" y="162100"/>
            <a:ext cx="7890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600"/>
              <a:buFont typeface="Poppins"/>
              <a:buNone/>
              <a:defRPr b="1">
                <a:solidFill>
                  <a:schemeClr val="lt1"/>
                </a:solidFill>
                <a:latin typeface="Poppins"/>
                <a:ea typeface="Poppins"/>
                <a:cs typeface="Poppins"/>
                <a:sym typeface="Poppins"/>
              </a:defRPr>
            </a:lvl1pPr>
            <a:lvl2pPr lvl="1" rtl="0" algn="ctr">
              <a:spcBef>
                <a:spcPts val="0"/>
              </a:spcBef>
              <a:spcAft>
                <a:spcPts val="0"/>
              </a:spcAft>
              <a:buClr>
                <a:schemeClr val="lt1"/>
              </a:buClr>
              <a:buSzPts val="2800"/>
              <a:buNone/>
              <a:defRPr>
                <a:solidFill>
                  <a:schemeClr val="lt1"/>
                </a:solidFill>
              </a:defRPr>
            </a:lvl2pPr>
            <a:lvl3pPr lvl="2" rtl="0" algn="ctr">
              <a:spcBef>
                <a:spcPts val="0"/>
              </a:spcBef>
              <a:spcAft>
                <a:spcPts val="0"/>
              </a:spcAft>
              <a:buClr>
                <a:schemeClr val="lt1"/>
              </a:buClr>
              <a:buSzPts val="2800"/>
              <a:buNone/>
              <a:defRPr>
                <a:solidFill>
                  <a:schemeClr val="lt1"/>
                </a:solidFill>
              </a:defRPr>
            </a:lvl3pPr>
            <a:lvl4pPr lvl="3" rtl="0" algn="ctr">
              <a:spcBef>
                <a:spcPts val="0"/>
              </a:spcBef>
              <a:spcAft>
                <a:spcPts val="0"/>
              </a:spcAft>
              <a:buClr>
                <a:schemeClr val="lt1"/>
              </a:buClr>
              <a:buSzPts val="2800"/>
              <a:buNone/>
              <a:defRPr>
                <a:solidFill>
                  <a:schemeClr val="lt1"/>
                </a:solidFill>
              </a:defRPr>
            </a:lvl4pPr>
            <a:lvl5pPr lvl="4" rtl="0" algn="ctr">
              <a:spcBef>
                <a:spcPts val="0"/>
              </a:spcBef>
              <a:spcAft>
                <a:spcPts val="0"/>
              </a:spcAft>
              <a:buClr>
                <a:schemeClr val="lt1"/>
              </a:buClr>
              <a:buSzPts val="2800"/>
              <a:buNone/>
              <a:defRPr>
                <a:solidFill>
                  <a:schemeClr val="lt1"/>
                </a:solidFill>
              </a:defRPr>
            </a:lvl5pPr>
            <a:lvl6pPr lvl="5" rtl="0" algn="ctr">
              <a:spcBef>
                <a:spcPts val="0"/>
              </a:spcBef>
              <a:spcAft>
                <a:spcPts val="0"/>
              </a:spcAft>
              <a:buClr>
                <a:schemeClr val="lt1"/>
              </a:buClr>
              <a:buSzPts val="2800"/>
              <a:buNone/>
              <a:defRPr>
                <a:solidFill>
                  <a:schemeClr val="lt1"/>
                </a:solidFill>
              </a:defRPr>
            </a:lvl6pPr>
            <a:lvl7pPr lvl="6" rtl="0" algn="ctr">
              <a:spcBef>
                <a:spcPts val="0"/>
              </a:spcBef>
              <a:spcAft>
                <a:spcPts val="0"/>
              </a:spcAft>
              <a:buClr>
                <a:schemeClr val="lt1"/>
              </a:buClr>
              <a:buSzPts val="2800"/>
              <a:buNone/>
              <a:defRPr>
                <a:solidFill>
                  <a:schemeClr val="lt1"/>
                </a:solidFill>
              </a:defRPr>
            </a:lvl7pPr>
            <a:lvl8pPr lvl="7" rtl="0" algn="ctr">
              <a:spcBef>
                <a:spcPts val="0"/>
              </a:spcBef>
              <a:spcAft>
                <a:spcPts val="0"/>
              </a:spcAft>
              <a:buClr>
                <a:schemeClr val="lt1"/>
              </a:buClr>
              <a:buSzPts val="2800"/>
              <a:buNone/>
              <a:defRPr>
                <a:solidFill>
                  <a:schemeClr val="lt1"/>
                </a:solidFill>
              </a:defRPr>
            </a:lvl8pPr>
            <a:lvl9pPr lvl="8" rtl="0" algn="ctr">
              <a:spcBef>
                <a:spcPts val="0"/>
              </a:spcBef>
              <a:spcAft>
                <a:spcPts val="0"/>
              </a:spcAft>
              <a:buClr>
                <a:schemeClr val="lt1"/>
              </a:buClr>
              <a:buSzPts val="2800"/>
              <a:buNone/>
              <a:defRPr>
                <a:solidFill>
                  <a:schemeClr val="lt1"/>
                </a:solidFill>
              </a:defRPr>
            </a:lvl9pPr>
          </a:lstStyle>
          <a:p/>
        </p:txBody>
      </p:sp>
      <p:sp>
        <p:nvSpPr>
          <p:cNvPr id="433" name="Google Shape;433;p101"/>
          <p:cNvSpPr txBox="1"/>
          <p:nvPr>
            <p:ph idx="1" type="body"/>
          </p:nvPr>
        </p:nvSpPr>
        <p:spPr>
          <a:xfrm>
            <a:off x="813750" y="1169925"/>
            <a:ext cx="75165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Half Gradient w/ Image" type="twoColTx">
  <p:cSld name="TITLE_AND_TWO_COLUMNS">
    <p:bg>
      <p:bgPr>
        <a:blipFill>
          <a:blip r:embed="rId2">
            <a:alphaModFix/>
          </a:blip>
          <a:stretch>
            <a:fillRect/>
          </a:stretch>
        </a:blipFill>
      </p:bgPr>
    </p:bg>
    <p:spTree>
      <p:nvGrpSpPr>
        <p:cNvPr id="434" name="Shape 434"/>
        <p:cNvGrpSpPr/>
        <p:nvPr/>
      </p:nvGrpSpPr>
      <p:grpSpPr>
        <a:xfrm>
          <a:off x="0" y="0"/>
          <a:ext cx="0" cy="0"/>
          <a:chOff x="0" y="0"/>
          <a:chExt cx="0" cy="0"/>
        </a:xfrm>
      </p:grpSpPr>
      <p:pic>
        <p:nvPicPr>
          <p:cNvPr id="435" name="Google Shape;435;p102"/>
          <p:cNvPicPr preferRelativeResize="0"/>
          <p:nvPr/>
        </p:nvPicPr>
        <p:blipFill>
          <a:blip r:embed="rId3">
            <a:alphaModFix/>
          </a:blip>
          <a:stretch>
            <a:fillRect/>
          </a:stretch>
        </p:blipFill>
        <p:spPr>
          <a:xfrm>
            <a:off x="0" y="0"/>
            <a:ext cx="4872038" cy="5143500"/>
          </a:xfrm>
          <a:prstGeom prst="rect">
            <a:avLst/>
          </a:prstGeom>
          <a:noFill/>
          <a:ln>
            <a:noFill/>
          </a:ln>
        </p:spPr>
      </p:pic>
      <p:sp>
        <p:nvSpPr>
          <p:cNvPr id="436" name="Google Shape;436;p102"/>
          <p:cNvSpPr txBox="1"/>
          <p:nvPr>
            <p:ph idx="1" type="body"/>
          </p:nvPr>
        </p:nvSpPr>
        <p:spPr>
          <a:xfrm>
            <a:off x="339800" y="1414250"/>
            <a:ext cx="36921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1"/>
              </a:buClr>
              <a:buSzPts val="1400"/>
              <a:buChar char="●"/>
              <a:defRPr sz="14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
        <p:nvSpPr>
          <p:cNvPr id="437" name="Google Shape;437;p102"/>
          <p:cNvSpPr txBox="1"/>
          <p:nvPr>
            <p:ph type="title"/>
          </p:nvPr>
        </p:nvSpPr>
        <p:spPr>
          <a:xfrm>
            <a:off x="339800" y="423825"/>
            <a:ext cx="3657300" cy="10182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2600"/>
              <a:buNone/>
              <a:defRPr>
                <a:solidFill>
                  <a:schemeClr val="lt1"/>
                </a:solidFill>
              </a:defRPr>
            </a:lvl1pPr>
            <a:lvl2pPr lvl="1" rtl="0">
              <a:spcBef>
                <a:spcPts val="0"/>
              </a:spcBef>
              <a:spcAft>
                <a:spcPts val="0"/>
              </a:spcAft>
              <a:buClr>
                <a:schemeClr val="lt1"/>
              </a:buClr>
              <a:buSzPts val="2200"/>
              <a:buNone/>
              <a:defRPr sz="2200">
                <a:solidFill>
                  <a:schemeClr val="lt1"/>
                </a:solidFill>
              </a:defRPr>
            </a:lvl2pPr>
            <a:lvl3pPr lvl="2" rtl="0">
              <a:spcBef>
                <a:spcPts val="0"/>
              </a:spcBef>
              <a:spcAft>
                <a:spcPts val="0"/>
              </a:spcAft>
              <a:buClr>
                <a:schemeClr val="lt1"/>
              </a:buClr>
              <a:buSzPts val="2200"/>
              <a:buNone/>
              <a:defRPr sz="2200">
                <a:solidFill>
                  <a:schemeClr val="lt1"/>
                </a:solidFill>
              </a:defRPr>
            </a:lvl3pPr>
            <a:lvl4pPr lvl="3" rtl="0">
              <a:spcBef>
                <a:spcPts val="0"/>
              </a:spcBef>
              <a:spcAft>
                <a:spcPts val="0"/>
              </a:spcAft>
              <a:buClr>
                <a:schemeClr val="lt1"/>
              </a:buClr>
              <a:buSzPts val="2200"/>
              <a:buNone/>
              <a:defRPr sz="2200">
                <a:solidFill>
                  <a:schemeClr val="lt1"/>
                </a:solidFill>
              </a:defRPr>
            </a:lvl4pPr>
            <a:lvl5pPr lvl="4" rtl="0">
              <a:spcBef>
                <a:spcPts val="0"/>
              </a:spcBef>
              <a:spcAft>
                <a:spcPts val="0"/>
              </a:spcAft>
              <a:buClr>
                <a:schemeClr val="lt1"/>
              </a:buClr>
              <a:buSzPts val="2200"/>
              <a:buNone/>
              <a:defRPr sz="2200">
                <a:solidFill>
                  <a:schemeClr val="lt1"/>
                </a:solidFill>
              </a:defRPr>
            </a:lvl5pPr>
            <a:lvl6pPr lvl="5" rtl="0">
              <a:spcBef>
                <a:spcPts val="0"/>
              </a:spcBef>
              <a:spcAft>
                <a:spcPts val="0"/>
              </a:spcAft>
              <a:buClr>
                <a:schemeClr val="lt1"/>
              </a:buClr>
              <a:buSzPts val="2200"/>
              <a:buNone/>
              <a:defRPr sz="2200">
                <a:solidFill>
                  <a:schemeClr val="lt1"/>
                </a:solidFill>
              </a:defRPr>
            </a:lvl6pPr>
            <a:lvl7pPr lvl="6" rtl="0">
              <a:spcBef>
                <a:spcPts val="0"/>
              </a:spcBef>
              <a:spcAft>
                <a:spcPts val="0"/>
              </a:spcAft>
              <a:buClr>
                <a:schemeClr val="lt1"/>
              </a:buClr>
              <a:buSzPts val="2200"/>
              <a:buNone/>
              <a:defRPr sz="2200">
                <a:solidFill>
                  <a:schemeClr val="lt1"/>
                </a:solidFill>
              </a:defRPr>
            </a:lvl7pPr>
            <a:lvl8pPr lvl="7" rtl="0">
              <a:spcBef>
                <a:spcPts val="0"/>
              </a:spcBef>
              <a:spcAft>
                <a:spcPts val="0"/>
              </a:spcAft>
              <a:buClr>
                <a:schemeClr val="lt1"/>
              </a:buClr>
              <a:buSzPts val="2200"/>
              <a:buNone/>
              <a:defRPr sz="2200">
                <a:solidFill>
                  <a:schemeClr val="lt1"/>
                </a:solidFill>
              </a:defRPr>
            </a:lvl8pPr>
            <a:lvl9pPr lvl="8" rtl="0">
              <a:spcBef>
                <a:spcPts val="0"/>
              </a:spcBef>
              <a:spcAft>
                <a:spcPts val="0"/>
              </a:spcAft>
              <a:buClr>
                <a:schemeClr val="lt1"/>
              </a:buClr>
              <a:buSzPts val="2200"/>
              <a:buNone/>
              <a:defRPr sz="2200">
                <a:solidFill>
                  <a:schemeClr val="lt1"/>
                </a:solidFill>
              </a:defRPr>
            </a:lvl9pPr>
          </a:lstStyle>
          <a:p/>
        </p:txBody>
      </p:sp>
      <p:pic>
        <p:nvPicPr>
          <p:cNvPr id="438" name="Google Shape;438;p102"/>
          <p:cNvPicPr preferRelativeResize="0"/>
          <p:nvPr/>
        </p:nvPicPr>
        <p:blipFill>
          <a:blip r:embed="rId4">
            <a:alphaModFix/>
          </a:blip>
          <a:stretch>
            <a:fillRect/>
          </a:stretch>
        </p:blipFill>
        <p:spPr>
          <a:xfrm>
            <a:off x="8744901" y="4742450"/>
            <a:ext cx="256652" cy="256652"/>
          </a:xfrm>
          <a:prstGeom prst="rect">
            <a:avLst/>
          </a:prstGeom>
          <a:noFill/>
          <a:ln>
            <a:noFill/>
          </a:ln>
          <a:effectLst>
            <a:outerShdw blurRad="57150" rotWithShape="0" algn="bl" dir="5400000" dist="19050">
              <a:srgbClr val="000000">
                <a:alpha val="50000"/>
              </a:srgbClr>
            </a:outerShdw>
          </a:effectLst>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Half Gradient w/ Image 1">
  <p:cSld name="TITLE_AND_TWO_COLUMNS_1">
    <p:bg>
      <p:bgPr>
        <a:blipFill>
          <a:blip r:embed="rId2">
            <a:alphaModFix/>
          </a:blip>
          <a:stretch>
            <a:fillRect/>
          </a:stretch>
        </a:blipFill>
      </p:bgPr>
    </p:bg>
    <p:spTree>
      <p:nvGrpSpPr>
        <p:cNvPr id="439" name="Shape 439"/>
        <p:cNvGrpSpPr/>
        <p:nvPr/>
      </p:nvGrpSpPr>
      <p:grpSpPr>
        <a:xfrm>
          <a:off x="0" y="0"/>
          <a:ext cx="0" cy="0"/>
          <a:chOff x="0" y="0"/>
          <a:chExt cx="0" cy="0"/>
        </a:xfrm>
      </p:grpSpPr>
      <p:pic>
        <p:nvPicPr>
          <p:cNvPr id="440" name="Google Shape;440;p103"/>
          <p:cNvPicPr preferRelativeResize="0"/>
          <p:nvPr/>
        </p:nvPicPr>
        <p:blipFill>
          <a:blip r:embed="rId3">
            <a:alphaModFix/>
          </a:blip>
          <a:stretch>
            <a:fillRect/>
          </a:stretch>
        </p:blipFill>
        <p:spPr>
          <a:xfrm>
            <a:off x="0" y="0"/>
            <a:ext cx="9144000" cy="5143500"/>
          </a:xfrm>
          <a:prstGeom prst="rect">
            <a:avLst/>
          </a:prstGeom>
          <a:noFill/>
          <a:ln>
            <a:noFill/>
          </a:ln>
        </p:spPr>
      </p:pic>
      <p:sp>
        <p:nvSpPr>
          <p:cNvPr id="441" name="Google Shape;441;p103"/>
          <p:cNvSpPr txBox="1"/>
          <p:nvPr>
            <p:ph idx="1" type="body"/>
          </p:nvPr>
        </p:nvSpPr>
        <p:spPr>
          <a:xfrm>
            <a:off x="5226550" y="1414250"/>
            <a:ext cx="36921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1"/>
              </a:buClr>
              <a:buSzPts val="1400"/>
              <a:buChar char="●"/>
              <a:defRPr sz="14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
        <p:nvSpPr>
          <p:cNvPr id="442" name="Google Shape;442;p103"/>
          <p:cNvSpPr txBox="1"/>
          <p:nvPr>
            <p:ph type="title"/>
          </p:nvPr>
        </p:nvSpPr>
        <p:spPr>
          <a:xfrm>
            <a:off x="5226550" y="423825"/>
            <a:ext cx="3657300" cy="10182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2600"/>
              <a:buNone/>
              <a:defRPr>
                <a:solidFill>
                  <a:schemeClr val="lt1"/>
                </a:solidFill>
              </a:defRPr>
            </a:lvl1pPr>
            <a:lvl2pPr lvl="1" rtl="0">
              <a:spcBef>
                <a:spcPts val="0"/>
              </a:spcBef>
              <a:spcAft>
                <a:spcPts val="0"/>
              </a:spcAft>
              <a:buClr>
                <a:schemeClr val="lt1"/>
              </a:buClr>
              <a:buSzPts val="2200"/>
              <a:buNone/>
              <a:defRPr sz="2200">
                <a:solidFill>
                  <a:schemeClr val="lt1"/>
                </a:solidFill>
              </a:defRPr>
            </a:lvl2pPr>
            <a:lvl3pPr lvl="2" rtl="0">
              <a:spcBef>
                <a:spcPts val="0"/>
              </a:spcBef>
              <a:spcAft>
                <a:spcPts val="0"/>
              </a:spcAft>
              <a:buClr>
                <a:schemeClr val="lt1"/>
              </a:buClr>
              <a:buSzPts val="2200"/>
              <a:buNone/>
              <a:defRPr sz="2200">
                <a:solidFill>
                  <a:schemeClr val="lt1"/>
                </a:solidFill>
              </a:defRPr>
            </a:lvl3pPr>
            <a:lvl4pPr lvl="3" rtl="0">
              <a:spcBef>
                <a:spcPts val="0"/>
              </a:spcBef>
              <a:spcAft>
                <a:spcPts val="0"/>
              </a:spcAft>
              <a:buClr>
                <a:schemeClr val="lt1"/>
              </a:buClr>
              <a:buSzPts val="2200"/>
              <a:buNone/>
              <a:defRPr sz="2200">
                <a:solidFill>
                  <a:schemeClr val="lt1"/>
                </a:solidFill>
              </a:defRPr>
            </a:lvl4pPr>
            <a:lvl5pPr lvl="4" rtl="0">
              <a:spcBef>
                <a:spcPts val="0"/>
              </a:spcBef>
              <a:spcAft>
                <a:spcPts val="0"/>
              </a:spcAft>
              <a:buClr>
                <a:schemeClr val="lt1"/>
              </a:buClr>
              <a:buSzPts val="2200"/>
              <a:buNone/>
              <a:defRPr sz="2200">
                <a:solidFill>
                  <a:schemeClr val="lt1"/>
                </a:solidFill>
              </a:defRPr>
            </a:lvl5pPr>
            <a:lvl6pPr lvl="5" rtl="0">
              <a:spcBef>
                <a:spcPts val="0"/>
              </a:spcBef>
              <a:spcAft>
                <a:spcPts val="0"/>
              </a:spcAft>
              <a:buClr>
                <a:schemeClr val="lt1"/>
              </a:buClr>
              <a:buSzPts val="2200"/>
              <a:buNone/>
              <a:defRPr sz="2200">
                <a:solidFill>
                  <a:schemeClr val="lt1"/>
                </a:solidFill>
              </a:defRPr>
            </a:lvl6pPr>
            <a:lvl7pPr lvl="6" rtl="0">
              <a:spcBef>
                <a:spcPts val="0"/>
              </a:spcBef>
              <a:spcAft>
                <a:spcPts val="0"/>
              </a:spcAft>
              <a:buClr>
                <a:schemeClr val="lt1"/>
              </a:buClr>
              <a:buSzPts val="2200"/>
              <a:buNone/>
              <a:defRPr sz="2200">
                <a:solidFill>
                  <a:schemeClr val="lt1"/>
                </a:solidFill>
              </a:defRPr>
            </a:lvl7pPr>
            <a:lvl8pPr lvl="7" rtl="0">
              <a:spcBef>
                <a:spcPts val="0"/>
              </a:spcBef>
              <a:spcAft>
                <a:spcPts val="0"/>
              </a:spcAft>
              <a:buClr>
                <a:schemeClr val="lt1"/>
              </a:buClr>
              <a:buSzPts val="2200"/>
              <a:buNone/>
              <a:defRPr sz="2200">
                <a:solidFill>
                  <a:schemeClr val="lt1"/>
                </a:solidFill>
              </a:defRPr>
            </a:lvl8pPr>
            <a:lvl9pPr lvl="8" rtl="0">
              <a:spcBef>
                <a:spcPts val="0"/>
              </a:spcBef>
              <a:spcAft>
                <a:spcPts val="0"/>
              </a:spcAft>
              <a:buClr>
                <a:schemeClr val="lt1"/>
              </a:buClr>
              <a:buSzPts val="2200"/>
              <a:buNone/>
              <a:defRPr sz="2200">
                <a:solidFill>
                  <a:schemeClr val="lt1"/>
                </a:solidFill>
              </a:defRPr>
            </a:lvl9pPr>
          </a:lstStyle>
          <a:p/>
        </p:txBody>
      </p:sp>
      <p:pic>
        <p:nvPicPr>
          <p:cNvPr id="443" name="Google Shape;443;p103"/>
          <p:cNvPicPr preferRelativeResize="0"/>
          <p:nvPr/>
        </p:nvPicPr>
        <p:blipFill>
          <a:blip r:embed="rId4">
            <a:alphaModFix/>
          </a:blip>
          <a:stretch>
            <a:fillRect/>
          </a:stretch>
        </p:blipFill>
        <p:spPr>
          <a:xfrm>
            <a:off x="8722376" y="4742450"/>
            <a:ext cx="256652" cy="25665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32"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71.xml"/><Relationship Id="rId20" Type="http://schemas.openxmlformats.org/officeDocument/2006/relationships/slideLayout" Target="../slideLayouts/slideLayout51.xml"/><Relationship Id="rId42" Type="http://schemas.openxmlformats.org/officeDocument/2006/relationships/theme" Target="../theme/theme4.xml"/><Relationship Id="rId41" Type="http://schemas.openxmlformats.org/officeDocument/2006/relationships/slideLayout" Target="../slideLayouts/slideLayout72.xml"/><Relationship Id="rId22" Type="http://schemas.openxmlformats.org/officeDocument/2006/relationships/slideLayout" Target="../slideLayouts/slideLayout53.xml"/><Relationship Id="rId21" Type="http://schemas.openxmlformats.org/officeDocument/2006/relationships/slideLayout" Target="../slideLayouts/slideLayout52.xml"/><Relationship Id="rId24" Type="http://schemas.openxmlformats.org/officeDocument/2006/relationships/slideLayout" Target="../slideLayouts/slideLayout55.xml"/><Relationship Id="rId23" Type="http://schemas.openxmlformats.org/officeDocument/2006/relationships/slideLayout" Target="../slideLayouts/slideLayout54.xml"/><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9" Type="http://schemas.openxmlformats.org/officeDocument/2006/relationships/slideLayout" Target="../slideLayouts/slideLayout40.xml"/><Relationship Id="rId26" Type="http://schemas.openxmlformats.org/officeDocument/2006/relationships/slideLayout" Target="../slideLayouts/slideLayout57.xml"/><Relationship Id="rId25" Type="http://schemas.openxmlformats.org/officeDocument/2006/relationships/slideLayout" Target="../slideLayouts/slideLayout56.xml"/><Relationship Id="rId28" Type="http://schemas.openxmlformats.org/officeDocument/2006/relationships/slideLayout" Target="../slideLayouts/slideLayout59.xml"/><Relationship Id="rId27" Type="http://schemas.openxmlformats.org/officeDocument/2006/relationships/slideLayout" Target="../slideLayouts/slideLayout58.xml"/><Relationship Id="rId5" Type="http://schemas.openxmlformats.org/officeDocument/2006/relationships/slideLayout" Target="../slideLayouts/slideLayout36.xml"/><Relationship Id="rId6" Type="http://schemas.openxmlformats.org/officeDocument/2006/relationships/slideLayout" Target="../slideLayouts/slideLayout37.xml"/><Relationship Id="rId29" Type="http://schemas.openxmlformats.org/officeDocument/2006/relationships/slideLayout" Target="../slideLayouts/slideLayout60.xml"/><Relationship Id="rId7" Type="http://schemas.openxmlformats.org/officeDocument/2006/relationships/slideLayout" Target="../slideLayouts/slideLayout38.xml"/><Relationship Id="rId8" Type="http://schemas.openxmlformats.org/officeDocument/2006/relationships/slideLayout" Target="../slideLayouts/slideLayout39.xml"/><Relationship Id="rId31" Type="http://schemas.openxmlformats.org/officeDocument/2006/relationships/slideLayout" Target="../slideLayouts/slideLayout62.xml"/><Relationship Id="rId30" Type="http://schemas.openxmlformats.org/officeDocument/2006/relationships/slideLayout" Target="../slideLayouts/slideLayout61.xml"/><Relationship Id="rId11" Type="http://schemas.openxmlformats.org/officeDocument/2006/relationships/slideLayout" Target="../slideLayouts/slideLayout42.xml"/><Relationship Id="rId33" Type="http://schemas.openxmlformats.org/officeDocument/2006/relationships/slideLayout" Target="../slideLayouts/slideLayout64.xml"/><Relationship Id="rId10" Type="http://schemas.openxmlformats.org/officeDocument/2006/relationships/slideLayout" Target="../slideLayouts/slideLayout41.xml"/><Relationship Id="rId32" Type="http://schemas.openxmlformats.org/officeDocument/2006/relationships/slideLayout" Target="../slideLayouts/slideLayout63.xml"/><Relationship Id="rId13" Type="http://schemas.openxmlformats.org/officeDocument/2006/relationships/slideLayout" Target="../slideLayouts/slideLayout44.xml"/><Relationship Id="rId35" Type="http://schemas.openxmlformats.org/officeDocument/2006/relationships/slideLayout" Target="../slideLayouts/slideLayout66.xml"/><Relationship Id="rId12" Type="http://schemas.openxmlformats.org/officeDocument/2006/relationships/slideLayout" Target="../slideLayouts/slideLayout43.xml"/><Relationship Id="rId34" Type="http://schemas.openxmlformats.org/officeDocument/2006/relationships/slideLayout" Target="../slideLayouts/slideLayout65.xml"/><Relationship Id="rId15" Type="http://schemas.openxmlformats.org/officeDocument/2006/relationships/slideLayout" Target="../slideLayouts/slideLayout46.xml"/><Relationship Id="rId37" Type="http://schemas.openxmlformats.org/officeDocument/2006/relationships/slideLayout" Target="../slideLayouts/slideLayout68.xml"/><Relationship Id="rId14" Type="http://schemas.openxmlformats.org/officeDocument/2006/relationships/slideLayout" Target="../slideLayouts/slideLayout45.xml"/><Relationship Id="rId36" Type="http://schemas.openxmlformats.org/officeDocument/2006/relationships/slideLayout" Target="../slideLayouts/slideLayout67.xml"/><Relationship Id="rId17" Type="http://schemas.openxmlformats.org/officeDocument/2006/relationships/slideLayout" Target="../slideLayouts/slideLayout48.xml"/><Relationship Id="rId39" Type="http://schemas.openxmlformats.org/officeDocument/2006/relationships/slideLayout" Target="../slideLayouts/slideLayout70.xml"/><Relationship Id="rId16" Type="http://schemas.openxmlformats.org/officeDocument/2006/relationships/slideLayout" Target="../slideLayouts/slideLayout47.xml"/><Relationship Id="rId38" Type="http://schemas.openxmlformats.org/officeDocument/2006/relationships/slideLayout" Target="../slideLayouts/slideLayout69.xml"/><Relationship Id="rId19" Type="http://schemas.openxmlformats.org/officeDocument/2006/relationships/slideLayout" Target="../slideLayouts/slideLayout50.xml"/><Relationship Id="rId18"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9" Type="http://schemas.openxmlformats.org/officeDocument/2006/relationships/slideLayout" Target="../slideLayouts/slideLayout81.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 Id="rId11" Type="http://schemas.openxmlformats.org/officeDocument/2006/relationships/slideLayout" Target="../slideLayouts/slideLayout83.xml"/><Relationship Id="rId10" Type="http://schemas.openxmlformats.org/officeDocument/2006/relationships/slideLayout" Target="../slideLayouts/slideLayout82.xml"/><Relationship Id="rId13" Type="http://schemas.openxmlformats.org/officeDocument/2006/relationships/slideLayout" Target="../slideLayouts/slideLayout85.xml"/><Relationship Id="rId12" Type="http://schemas.openxmlformats.org/officeDocument/2006/relationships/slideLayout" Target="../slideLayouts/slideLayout8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40" Type="http://schemas.openxmlformats.org/officeDocument/2006/relationships/slideLayout" Target="../slideLayouts/slideLayout125.xml"/><Relationship Id="rId42" Type="http://schemas.openxmlformats.org/officeDocument/2006/relationships/slideLayout" Target="../slideLayouts/slideLayout127.xml"/><Relationship Id="rId41" Type="http://schemas.openxmlformats.org/officeDocument/2006/relationships/slideLayout" Target="../slideLayouts/slideLayout126.xml"/><Relationship Id="rId44" Type="http://schemas.openxmlformats.org/officeDocument/2006/relationships/slideLayout" Target="../slideLayouts/slideLayout129.xml"/><Relationship Id="rId43" Type="http://schemas.openxmlformats.org/officeDocument/2006/relationships/slideLayout" Target="../slideLayouts/slideLayout128.xml"/><Relationship Id="rId46" Type="http://schemas.openxmlformats.org/officeDocument/2006/relationships/slideLayout" Target="../slideLayouts/slideLayout131.xml"/><Relationship Id="rId45" Type="http://schemas.openxmlformats.org/officeDocument/2006/relationships/slideLayout" Target="../slideLayouts/slideLayout130.xml"/><Relationship Id="rId1" Type="http://schemas.openxmlformats.org/officeDocument/2006/relationships/slideLayout" Target="../slideLayouts/slideLayout86.xml"/><Relationship Id="rId2" Type="http://schemas.openxmlformats.org/officeDocument/2006/relationships/slideLayout" Target="../slideLayouts/slideLayout87.xml"/><Relationship Id="rId3" Type="http://schemas.openxmlformats.org/officeDocument/2006/relationships/slideLayout" Target="../slideLayouts/slideLayout88.xml"/><Relationship Id="rId4" Type="http://schemas.openxmlformats.org/officeDocument/2006/relationships/slideLayout" Target="../slideLayouts/slideLayout89.xml"/><Relationship Id="rId9" Type="http://schemas.openxmlformats.org/officeDocument/2006/relationships/slideLayout" Target="../slideLayouts/slideLayout94.xml"/><Relationship Id="rId48" Type="http://schemas.openxmlformats.org/officeDocument/2006/relationships/slideLayout" Target="../slideLayouts/slideLayout133.xml"/><Relationship Id="rId47" Type="http://schemas.openxmlformats.org/officeDocument/2006/relationships/slideLayout" Target="../slideLayouts/slideLayout132.xml"/><Relationship Id="rId49" Type="http://schemas.openxmlformats.org/officeDocument/2006/relationships/slideLayout" Target="../slideLayouts/slideLayout134.xml"/><Relationship Id="rId5" Type="http://schemas.openxmlformats.org/officeDocument/2006/relationships/slideLayout" Target="../slideLayouts/slideLayout90.xml"/><Relationship Id="rId6" Type="http://schemas.openxmlformats.org/officeDocument/2006/relationships/slideLayout" Target="../slideLayouts/slideLayout91.xml"/><Relationship Id="rId7" Type="http://schemas.openxmlformats.org/officeDocument/2006/relationships/slideLayout" Target="../slideLayouts/slideLayout92.xml"/><Relationship Id="rId8" Type="http://schemas.openxmlformats.org/officeDocument/2006/relationships/slideLayout" Target="../slideLayouts/slideLayout93.xml"/><Relationship Id="rId31" Type="http://schemas.openxmlformats.org/officeDocument/2006/relationships/slideLayout" Target="../slideLayouts/slideLayout116.xml"/><Relationship Id="rId30" Type="http://schemas.openxmlformats.org/officeDocument/2006/relationships/slideLayout" Target="../slideLayouts/slideLayout115.xml"/><Relationship Id="rId33" Type="http://schemas.openxmlformats.org/officeDocument/2006/relationships/slideLayout" Target="../slideLayouts/slideLayout118.xml"/><Relationship Id="rId32" Type="http://schemas.openxmlformats.org/officeDocument/2006/relationships/slideLayout" Target="../slideLayouts/slideLayout117.xml"/><Relationship Id="rId35" Type="http://schemas.openxmlformats.org/officeDocument/2006/relationships/slideLayout" Target="../slideLayouts/slideLayout120.xml"/><Relationship Id="rId34" Type="http://schemas.openxmlformats.org/officeDocument/2006/relationships/slideLayout" Target="../slideLayouts/slideLayout119.xml"/><Relationship Id="rId37" Type="http://schemas.openxmlformats.org/officeDocument/2006/relationships/slideLayout" Target="../slideLayouts/slideLayout122.xml"/><Relationship Id="rId36" Type="http://schemas.openxmlformats.org/officeDocument/2006/relationships/slideLayout" Target="../slideLayouts/slideLayout121.xml"/><Relationship Id="rId39" Type="http://schemas.openxmlformats.org/officeDocument/2006/relationships/slideLayout" Target="../slideLayouts/slideLayout124.xml"/><Relationship Id="rId38" Type="http://schemas.openxmlformats.org/officeDocument/2006/relationships/slideLayout" Target="../slideLayouts/slideLayout123.xml"/><Relationship Id="rId62" Type="http://schemas.openxmlformats.org/officeDocument/2006/relationships/slideLayout" Target="../slideLayouts/slideLayout147.xml"/><Relationship Id="rId61" Type="http://schemas.openxmlformats.org/officeDocument/2006/relationships/slideLayout" Target="../slideLayouts/slideLayout146.xml"/><Relationship Id="rId20" Type="http://schemas.openxmlformats.org/officeDocument/2006/relationships/slideLayout" Target="../slideLayouts/slideLayout105.xml"/><Relationship Id="rId64" Type="http://schemas.openxmlformats.org/officeDocument/2006/relationships/slideLayout" Target="../slideLayouts/slideLayout149.xml"/><Relationship Id="rId63" Type="http://schemas.openxmlformats.org/officeDocument/2006/relationships/slideLayout" Target="../slideLayouts/slideLayout148.xml"/><Relationship Id="rId22" Type="http://schemas.openxmlformats.org/officeDocument/2006/relationships/slideLayout" Target="../slideLayouts/slideLayout107.xml"/><Relationship Id="rId66" Type="http://schemas.openxmlformats.org/officeDocument/2006/relationships/theme" Target="../theme/theme2.xml"/><Relationship Id="rId21" Type="http://schemas.openxmlformats.org/officeDocument/2006/relationships/slideLayout" Target="../slideLayouts/slideLayout106.xml"/><Relationship Id="rId65" Type="http://schemas.openxmlformats.org/officeDocument/2006/relationships/slideLayout" Target="../slideLayouts/slideLayout150.xml"/><Relationship Id="rId24" Type="http://schemas.openxmlformats.org/officeDocument/2006/relationships/slideLayout" Target="../slideLayouts/slideLayout109.xml"/><Relationship Id="rId23" Type="http://schemas.openxmlformats.org/officeDocument/2006/relationships/slideLayout" Target="../slideLayouts/slideLayout108.xml"/><Relationship Id="rId60" Type="http://schemas.openxmlformats.org/officeDocument/2006/relationships/slideLayout" Target="../slideLayouts/slideLayout145.xml"/><Relationship Id="rId26" Type="http://schemas.openxmlformats.org/officeDocument/2006/relationships/slideLayout" Target="../slideLayouts/slideLayout111.xml"/><Relationship Id="rId25" Type="http://schemas.openxmlformats.org/officeDocument/2006/relationships/slideLayout" Target="../slideLayouts/slideLayout110.xml"/><Relationship Id="rId28" Type="http://schemas.openxmlformats.org/officeDocument/2006/relationships/slideLayout" Target="../slideLayouts/slideLayout113.xml"/><Relationship Id="rId27" Type="http://schemas.openxmlformats.org/officeDocument/2006/relationships/slideLayout" Target="../slideLayouts/slideLayout112.xml"/><Relationship Id="rId29" Type="http://schemas.openxmlformats.org/officeDocument/2006/relationships/slideLayout" Target="../slideLayouts/slideLayout114.xml"/><Relationship Id="rId51" Type="http://schemas.openxmlformats.org/officeDocument/2006/relationships/slideLayout" Target="../slideLayouts/slideLayout136.xml"/><Relationship Id="rId50" Type="http://schemas.openxmlformats.org/officeDocument/2006/relationships/slideLayout" Target="../slideLayouts/slideLayout135.xml"/><Relationship Id="rId53" Type="http://schemas.openxmlformats.org/officeDocument/2006/relationships/slideLayout" Target="../slideLayouts/slideLayout138.xml"/><Relationship Id="rId52" Type="http://schemas.openxmlformats.org/officeDocument/2006/relationships/slideLayout" Target="../slideLayouts/slideLayout137.xml"/><Relationship Id="rId11" Type="http://schemas.openxmlformats.org/officeDocument/2006/relationships/slideLayout" Target="../slideLayouts/slideLayout96.xml"/><Relationship Id="rId55" Type="http://schemas.openxmlformats.org/officeDocument/2006/relationships/slideLayout" Target="../slideLayouts/slideLayout140.xml"/><Relationship Id="rId10" Type="http://schemas.openxmlformats.org/officeDocument/2006/relationships/slideLayout" Target="../slideLayouts/slideLayout95.xml"/><Relationship Id="rId54" Type="http://schemas.openxmlformats.org/officeDocument/2006/relationships/slideLayout" Target="../slideLayouts/slideLayout139.xml"/><Relationship Id="rId13" Type="http://schemas.openxmlformats.org/officeDocument/2006/relationships/slideLayout" Target="../slideLayouts/slideLayout98.xml"/><Relationship Id="rId57" Type="http://schemas.openxmlformats.org/officeDocument/2006/relationships/slideLayout" Target="../slideLayouts/slideLayout142.xml"/><Relationship Id="rId12" Type="http://schemas.openxmlformats.org/officeDocument/2006/relationships/slideLayout" Target="../slideLayouts/slideLayout97.xml"/><Relationship Id="rId56" Type="http://schemas.openxmlformats.org/officeDocument/2006/relationships/slideLayout" Target="../slideLayouts/slideLayout141.xml"/><Relationship Id="rId15" Type="http://schemas.openxmlformats.org/officeDocument/2006/relationships/slideLayout" Target="../slideLayouts/slideLayout100.xml"/><Relationship Id="rId59" Type="http://schemas.openxmlformats.org/officeDocument/2006/relationships/slideLayout" Target="../slideLayouts/slideLayout144.xml"/><Relationship Id="rId14" Type="http://schemas.openxmlformats.org/officeDocument/2006/relationships/slideLayout" Target="../slideLayouts/slideLayout99.xml"/><Relationship Id="rId58" Type="http://schemas.openxmlformats.org/officeDocument/2006/relationships/slideLayout" Target="../slideLayouts/slideLayout143.xml"/><Relationship Id="rId17" Type="http://schemas.openxmlformats.org/officeDocument/2006/relationships/slideLayout" Target="../slideLayouts/slideLayout102.xml"/><Relationship Id="rId16" Type="http://schemas.openxmlformats.org/officeDocument/2006/relationships/slideLayout" Target="../slideLayouts/slideLayout101.xml"/><Relationship Id="rId19" Type="http://schemas.openxmlformats.org/officeDocument/2006/relationships/slideLayout" Target="../slideLayouts/slideLayout104.xml"/><Relationship Id="rId18"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Poppins"/>
              <a:buNone/>
              <a:defRPr b="1"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Poppins"/>
              <a:buChar char="●"/>
              <a:defRPr sz="1800">
                <a:solidFill>
                  <a:schemeClr val="dk2"/>
                </a:solidFill>
                <a:latin typeface="Poppins"/>
                <a:ea typeface="Poppins"/>
                <a:cs typeface="Poppins"/>
                <a:sym typeface="Poppins"/>
              </a:defRPr>
            </a:lvl1pPr>
            <a:lvl2pPr indent="-317500" lvl="1" marL="9144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indent="-317500" lvl="2" marL="13716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indent="-317500" lvl="3" marL="18288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indent="-317500" lvl="4" marL="22860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indent="-317500" lvl="5" marL="27432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indent="-317500" lvl="6" marL="32004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indent="-317500" lvl="7" marL="36576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indent="-317500" lvl="8" marL="41148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01" name="Shape 101"/>
        <p:cNvGrpSpPr/>
        <p:nvPr/>
      </p:nvGrpSpPr>
      <p:grpSpPr>
        <a:xfrm>
          <a:off x="0" y="0"/>
          <a:ext cx="0" cy="0"/>
          <a:chOff x="0" y="0"/>
          <a:chExt cx="0" cy="0"/>
        </a:xfrm>
      </p:grpSpPr>
      <p:sp>
        <p:nvSpPr>
          <p:cNvPr id="102" name="Google Shape;102;p3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600"/>
              <a:buFont typeface="Poppins"/>
              <a:buNone/>
              <a:defRPr b="1" sz="2600">
                <a:solidFill>
                  <a:schemeClr val="dk1"/>
                </a:solidFill>
                <a:latin typeface="Poppins"/>
                <a:ea typeface="Poppins"/>
                <a:cs typeface="Poppins"/>
                <a:sym typeface="Poppins"/>
              </a:defRPr>
            </a:lvl1pPr>
            <a:lvl2pPr lvl="1"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2pPr>
            <a:lvl3pPr lvl="2"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3pPr>
            <a:lvl4pPr lvl="3"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4pPr>
            <a:lvl5pPr lvl="4"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5pPr>
            <a:lvl6pPr lvl="5"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6pPr>
            <a:lvl7pPr lvl="6"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7pPr>
            <a:lvl8pPr lvl="7"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8pPr>
            <a:lvl9pPr lvl="8"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9pPr>
          </a:lstStyle>
          <a:p/>
        </p:txBody>
      </p:sp>
      <p:sp>
        <p:nvSpPr>
          <p:cNvPr id="103" name="Google Shape;103;p3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1"/>
              </a:buClr>
              <a:buSzPts val="1800"/>
              <a:buFont typeface="Poppins"/>
              <a:buChar char="●"/>
              <a:defRPr sz="1800">
                <a:solidFill>
                  <a:schemeClr val="dk1"/>
                </a:solidFill>
                <a:latin typeface="Poppins"/>
                <a:ea typeface="Poppins"/>
                <a:cs typeface="Poppins"/>
                <a:sym typeface="Poppins"/>
              </a:defRPr>
            </a:lvl1pPr>
            <a:lvl2pPr indent="-317500" lvl="1" marL="914400" rtl="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indent="-317500" lvl="2" marL="1371600" rtl="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indent="-317500" lvl="3" marL="1828800" rtl="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indent="-317500" lvl="4" marL="2286000" rtl="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indent="-317500" lvl="5" marL="2743200" rtl="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indent="-317500" lvl="6" marL="3200400" rtl="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indent="-317500" lvl="7" marL="3657600" rtl="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indent="-317500" lvl="8" marL="4114800" rtl="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9pPr>
          </a:lstStyle>
          <a:p/>
        </p:txBody>
      </p:sp>
      <p:sp>
        <p:nvSpPr>
          <p:cNvPr id="104" name="Google Shape;104;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 id="2147483707" r:id="rId29"/>
    <p:sldLayoutId id="2147483708" r:id="rId30"/>
    <p:sldLayoutId id="2147483709" r:id="rId31"/>
    <p:sldLayoutId id="2147483710" r:id="rId32"/>
    <p:sldLayoutId id="2147483711" r:id="rId33"/>
    <p:sldLayoutId id="2147483712" r:id="rId34"/>
    <p:sldLayoutId id="2147483713" r:id="rId35"/>
    <p:sldLayoutId id="2147483714" r:id="rId36"/>
    <p:sldLayoutId id="2147483715" r:id="rId37"/>
    <p:sldLayoutId id="2147483716" r:id="rId38"/>
    <p:sldLayoutId id="2147483717" r:id="rId39"/>
    <p:sldLayoutId id="2147483718" r:id="rId40"/>
    <p:sldLayoutId id="2147483719" r:id="rId4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25" name="Shape 325"/>
        <p:cNvGrpSpPr/>
        <p:nvPr/>
      </p:nvGrpSpPr>
      <p:grpSpPr>
        <a:xfrm>
          <a:off x="0" y="0"/>
          <a:ext cx="0" cy="0"/>
          <a:chOff x="0" y="0"/>
          <a:chExt cx="0" cy="0"/>
        </a:xfrm>
      </p:grpSpPr>
      <p:sp>
        <p:nvSpPr>
          <p:cNvPr id="326" name="Google Shape;326;p7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327" name="Google Shape;327;p7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328" name="Google Shape;328;p7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72" name="Shape 372"/>
        <p:cNvGrpSpPr/>
        <p:nvPr/>
      </p:nvGrpSpPr>
      <p:grpSpPr>
        <a:xfrm>
          <a:off x="0" y="0"/>
          <a:ext cx="0" cy="0"/>
          <a:chOff x="0" y="0"/>
          <a:chExt cx="0" cy="0"/>
        </a:xfrm>
      </p:grpSpPr>
      <p:sp>
        <p:nvSpPr>
          <p:cNvPr id="373" name="Google Shape;373;p8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600"/>
              <a:buFont typeface="Poppins"/>
              <a:buNone/>
              <a:defRPr b="1" sz="2600">
                <a:solidFill>
                  <a:schemeClr val="dk1"/>
                </a:solidFill>
                <a:latin typeface="Poppins"/>
                <a:ea typeface="Poppins"/>
                <a:cs typeface="Poppins"/>
                <a:sym typeface="Poppins"/>
              </a:defRPr>
            </a:lvl1pPr>
            <a:lvl2pPr lvl="1"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2pPr>
            <a:lvl3pPr lvl="2"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3pPr>
            <a:lvl4pPr lvl="3"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4pPr>
            <a:lvl5pPr lvl="4"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5pPr>
            <a:lvl6pPr lvl="5"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6pPr>
            <a:lvl7pPr lvl="6"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7pPr>
            <a:lvl8pPr lvl="7"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8pPr>
            <a:lvl9pPr lvl="8"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9pPr>
          </a:lstStyle>
          <a:p/>
        </p:txBody>
      </p:sp>
      <p:sp>
        <p:nvSpPr>
          <p:cNvPr id="374" name="Google Shape;374;p8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1"/>
              </a:buClr>
              <a:buSzPts val="1800"/>
              <a:buFont typeface="Poppins"/>
              <a:buChar char="●"/>
              <a:defRPr sz="1800">
                <a:solidFill>
                  <a:schemeClr val="dk1"/>
                </a:solidFill>
                <a:latin typeface="Poppins"/>
                <a:ea typeface="Poppins"/>
                <a:cs typeface="Poppins"/>
                <a:sym typeface="Poppins"/>
              </a:defRPr>
            </a:lvl1pPr>
            <a:lvl2pPr indent="-317500" lvl="1" marL="914400" rtl="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indent="-317500" lvl="2" marL="1371600" rtl="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indent="-317500" lvl="3" marL="1828800" rtl="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indent="-317500" lvl="4" marL="2286000" rtl="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indent="-317500" lvl="5" marL="2743200" rtl="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indent="-317500" lvl="6" marL="3200400" rtl="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indent="-317500" lvl="7" marL="3657600" rtl="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indent="-317500" lvl="8" marL="4114800" rtl="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9pPr>
          </a:lstStyle>
          <a:p/>
        </p:txBody>
      </p:sp>
      <p:sp>
        <p:nvSpPr>
          <p:cNvPr id="375" name="Google Shape;375;p8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 id="2147483763" r:id="rId31"/>
    <p:sldLayoutId id="2147483764" r:id="rId32"/>
    <p:sldLayoutId id="2147483765" r:id="rId33"/>
    <p:sldLayoutId id="2147483766" r:id="rId34"/>
    <p:sldLayoutId id="2147483767" r:id="rId35"/>
    <p:sldLayoutId id="2147483768" r:id="rId36"/>
    <p:sldLayoutId id="2147483769" r:id="rId37"/>
    <p:sldLayoutId id="2147483770" r:id="rId38"/>
    <p:sldLayoutId id="2147483771" r:id="rId39"/>
    <p:sldLayoutId id="2147483772" r:id="rId40"/>
    <p:sldLayoutId id="2147483773" r:id="rId41"/>
    <p:sldLayoutId id="2147483774" r:id="rId42"/>
    <p:sldLayoutId id="2147483775" r:id="rId43"/>
    <p:sldLayoutId id="2147483776" r:id="rId44"/>
    <p:sldLayoutId id="2147483777" r:id="rId45"/>
    <p:sldLayoutId id="2147483778" r:id="rId46"/>
    <p:sldLayoutId id="2147483779" r:id="rId47"/>
    <p:sldLayoutId id="2147483780" r:id="rId48"/>
    <p:sldLayoutId id="2147483781" r:id="rId49"/>
    <p:sldLayoutId id="2147483782" r:id="rId50"/>
    <p:sldLayoutId id="2147483783" r:id="rId51"/>
    <p:sldLayoutId id="2147483784" r:id="rId52"/>
    <p:sldLayoutId id="2147483785" r:id="rId53"/>
    <p:sldLayoutId id="2147483786" r:id="rId54"/>
    <p:sldLayoutId id="2147483787" r:id="rId55"/>
    <p:sldLayoutId id="2147483788" r:id="rId56"/>
    <p:sldLayoutId id="2147483789" r:id="rId57"/>
    <p:sldLayoutId id="2147483790" r:id="rId58"/>
    <p:sldLayoutId id="2147483791" r:id="rId59"/>
    <p:sldLayoutId id="2147483792" r:id="rId60"/>
    <p:sldLayoutId id="2147483793" r:id="rId61"/>
    <p:sldLayoutId id="2147483794" r:id="rId62"/>
    <p:sldLayoutId id="2147483795" r:id="rId63"/>
    <p:sldLayoutId id="2147483796" r:id="rId64"/>
    <p:sldLayoutId id="2147483797" r:id="rId6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5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11.xml"/><Relationship Id="rId3" Type="http://schemas.openxmlformats.org/officeDocument/2006/relationships/image" Target="../media/image14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12.xml"/><Relationship Id="rId3" Type="http://schemas.openxmlformats.org/officeDocument/2006/relationships/image" Target="../media/image13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13.xml"/><Relationship Id="rId3" Type="http://schemas.openxmlformats.org/officeDocument/2006/relationships/image" Target="../media/image14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14.xml"/><Relationship Id="rId3" Type="http://schemas.openxmlformats.org/officeDocument/2006/relationships/image" Target="../media/image14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5.xml"/><Relationship Id="rId3" Type="http://schemas.openxmlformats.org/officeDocument/2006/relationships/image" Target="../media/image137.png"/><Relationship Id="rId4" Type="http://schemas.openxmlformats.org/officeDocument/2006/relationships/image" Target="../media/image144.png"/><Relationship Id="rId5" Type="http://schemas.openxmlformats.org/officeDocument/2006/relationships/image" Target="../media/image142.png"/><Relationship Id="rId6" Type="http://schemas.openxmlformats.org/officeDocument/2006/relationships/image" Target="../media/image14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6.xml"/><Relationship Id="rId3" Type="http://schemas.openxmlformats.org/officeDocument/2006/relationships/image" Target="../media/image137.png"/><Relationship Id="rId4" Type="http://schemas.openxmlformats.org/officeDocument/2006/relationships/image" Target="../media/image148.png"/><Relationship Id="rId5" Type="http://schemas.openxmlformats.org/officeDocument/2006/relationships/image" Target="../media/image149.png"/><Relationship Id="rId6" Type="http://schemas.openxmlformats.org/officeDocument/2006/relationships/image" Target="../media/image15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7.xml"/><Relationship Id="rId3" Type="http://schemas.openxmlformats.org/officeDocument/2006/relationships/image" Target="../media/image1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153.png"/><Relationship Id="rId4" Type="http://schemas.openxmlformats.org/officeDocument/2006/relationships/image" Target="../media/image152.png"/><Relationship Id="rId5" Type="http://schemas.openxmlformats.org/officeDocument/2006/relationships/image" Target="../media/image157.png"/><Relationship Id="rId6" Type="http://schemas.openxmlformats.org/officeDocument/2006/relationships/image" Target="../media/image155.png"/><Relationship Id="rId7" Type="http://schemas.openxmlformats.org/officeDocument/2006/relationships/image" Target="../media/image1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notesSlide" Target="../notesSlides/notesSlide26.xml"/><Relationship Id="rId3" Type="http://schemas.openxmlformats.org/officeDocument/2006/relationships/image" Target="../media/image160.jpg"/><Relationship Id="rId4" Type="http://schemas.openxmlformats.org/officeDocument/2006/relationships/image" Target="../media/image15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notesSlide" Target="../notesSlides/notesSlide27.xml"/><Relationship Id="rId3" Type="http://schemas.openxmlformats.org/officeDocument/2006/relationships/image" Target="../media/image160.jpg"/><Relationship Id="rId4" Type="http://schemas.openxmlformats.org/officeDocument/2006/relationships/image" Target="../media/image15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28.xml"/><Relationship Id="rId3" Type="http://schemas.openxmlformats.org/officeDocument/2006/relationships/image" Target="../media/image178.jpg"/><Relationship Id="rId4" Type="http://schemas.openxmlformats.org/officeDocument/2006/relationships/image" Target="../media/image15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61.png"/><Relationship Id="rId4" Type="http://schemas.openxmlformats.org/officeDocument/2006/relationships/image" Target="../media/image132.png"/><Relationship Id="rId5" Type="http://schemas.openxmlformats.org/officeDocument/2006/relationships/image" Target="../media/image136.png"/><Relationship Id="rId6" Type="http://schemas.openxmlformats.org/officeDocument/2006/relationships/image" Target="../media/image164.png"/><Relationship Id="rId7" Type="http://schemas.openxmlformats.org/officeDocument/2006/relationships/image" Target="../media/image16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16.png"/><Relationship Id="rId4" Type="http://schemas.openxmlformats.org/officeDocument/2006/relationships/image" Target="../media/image169.png"/><Relationship Id="rId5" Type="http://schemas.openxmlformats.org/officeDocument/2006/relationships/hyperlink" Target="https://docs.google.com/presentation/d/1GI5jIafCo15Ivg1UtSU0_cl953kyWwaTk79Iy6kGhb0/copy" TargetMode="External"/><Relationship Id="rId6" Type="http://schemas.openxmlformats.org/officeDocument/2006/relationships/image" Target="../media/image16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1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1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1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7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70.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7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7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7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5.xml"/><Relationship Id="rId3" Type="http://schemas.openxmlformats.org/officeDocument/2006/relationships/image" Target="../media/image13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7.xml"/><Relationship Id="rId3" Type="http://schemas.openxmlformats.org/officeDocument/2006/relationships/image" Target="../media/image127.png"/><Relationship Id="rId4" Type="http://schemas.openxmlformats.org/officeDocument/2006/relationships/image" Target="../media/image126.png"/><Relationship Id="rId5" Type="http://schemas.openxmlformats.org/officeDocument/2006/relationships/image" Target="../media/image129.png"/><Relationship Id="rId6" Type="http://schemas.openxmlformats.org/officeDocument/2006/relationships/image" Target="../media/image130.png"/><Relationship Id="rId7" Type="http://schemas.openxmlformats.org/officeDocument/2006/relationships/image" Target="../media/image1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8.xml"/><Relationship Id="rId3" Type="http://schemas.openxmlformats.org/officeDocument/2006/relationships/image" Target="../media/image77.png"/><Relationship Id="rId4" Type="http://schemas.openxmlformats.org/officeDocument/2006/relationships/image" Target="../media/image132.png"/><Relationship Id="rId5" Type="http://schemas.openxmlformats.org/officeDocument/2006/relationships/image" Target="../media/image13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07" name="Shape 707"/>
        <p:cNvGrpSpPr/>
        <p:nvPr/>
      </p:nvGrpSpPr>
      <p:grpSpPr>
        <a:xfrm>
          <a:off x="0" y="0"/>
          <a:ext cx="0" cy="0"/>
          <a:chOff x="0" y="0"/>
          <a:chExt cx="0" cy="0"/>
        </a:xfrm>
      </p:grpSpPr>
      <p:sp>
        <p:nvSpPr>
          <p:cNvPr id="708" name="Google Shape;708;p155"/>
          <p:cNvSpPr txBox="1"/>
          <p:nvPr/>
        </p:nvSpPr>
        <p:spPr>
          <a:xfrm>
            <a:off x="183025" y="239175"/>
            <a:ext cx="7625100" cy="2401200"/>
          </a:xfrm>
          <a:prstGeom prst="rect">
            <a:avLst/>
          </a:prstGeom>
          <a:noFill/>
          <a:ln>
            <a:noFill/>
          </a:ln>
          <a:effectLst>
            <a:outerShdw blurRad="242888"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7200">
                <a:solidFill>
                  <a:srgbClr val="FFFFFF"/>
                </a:solidFill>
                <a:latin typeface="Poppins ExtraBold"/>
                <a:ea typeface="Poppins ExtraBold"/>
                <a:cs typeface="Poppins ExtraBold"/>
                <a:sym typeface="Poppins ExtraBold"/>
              </a:rPr>
              <a:t>Zarticon 2023</a:t>
            </a:r>
            <a:endParaRPr sz="7200">
              <a:solidFill>
                <a:srgbClr val="FFFFFF"/>
              </a:solidFill>
              <a:latin typeface="Poppins ExtraBold"/>
              <a:ea typeface="Poppins ExtraBold"/>
              <a:cs typeface="Poppins ExtraBold"/>
              <a:sym typeface="Poppins ExtraBold"/>
            </a:endParaRPr>
          </a:p>
          <a:p>
            <a:pPr indent="0" lvl="0" marL="0" rtl="0" algn="l">
              <a:lnSpc>
                <a:spcPct val="100000"/>
              </a:lnSpc>
              <a:spcBef>
                <a:spcPts val="0"/>
              </a:spcBef>
              <a:spcAft>
                <a:spcPts val="0"/>
              </a:spcAft>
              <a:buNone/>
            </a:pPr>
            <a:r>
              <a:rPr lang="en" sz="7200">
                <a:solidFill>
                  <a:srgbClr val="FFFFFF"/>
                </a:solidFill>
                <a:latin typeface="Poppins ExtraBold"/>
                <a:ea typeface="Poppins ExtraBold"/>
                <a:cs typeface="Poppins ExtraBold"/>
                <a:sym typeface="Poppins ExtraBold"/>
              </a:rPr>
              <a:t>Takeaways</a:t>
            </a:r>
            <a:endParaRPr sz="7200">
              <a:solidFill>
                <a:srgbClr val="FFFFFF"/>
              </a:solidFill>
              <a:latin typeface="Poppins ExtraBold"/>
              <a:ea typeface="Poppins ExtraBold"/>
              <a:cs typeface="Poppins ExtraBold"/>
              <a:sym typeface="Poppins ExtraBo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66" name="Shape 766"/>
        <p:cNvGrpSpPr/>
        <p:nvPr/>
      </p:nvGrpSpPr>
      <p:grpSpPr>
        <a:xfrm>
          <a:off x="0" y="0"/>
          <a:ext cx="0" cy="0"/>
          <a:chOff x="0" y="0"/>
          <a:chExt cx="0" cy="0"/>
        </a:xfrm>
      </p:grpSpPr>
      <p:sp>
        <p:nvSpPr>
          <p:cNvPr id="767" name="Google Shape;767;p164"/>
          <p:cNvSpPr txBox="1"/>
          <p:nvPr>
            <p:ph idx="4294967295" type="title"/>
          </p:nvPr>
        </p:nvSpPr>
        <p:spPr>
          <a:xfrm>
            <a:off x="311700" y="445025"/>
            <a:ext cx="1812900" cy="2733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lt1"/>
                </a:solidFill>
              </a:rPr>
              <a:t>The Use of AI</a:t>
            </a:r>
            <a:endParaRPr>
              <a:solidFill>
                <a:schemeClr val="lt1"/>
              </a:solidFill>
            </a:endParaRPr>
          </a:p>
        </p:txBody>
      </p:sp>
      <p:sp>
        <p:nvSpPr>
          <p:cNvPr id="768" name="Google Shape;768;p164"/>
          <p:cNvSpPr txBox="1"/>
          <p:nvPr/>
        </p:nvSpPr>
        <p:spPr>
          <a:xfrm>
            <a:off x="3356125" y="823900"/>
            <a:ext cx="49395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Poppins"/>
                <a:ea typeface="Poppins"/>
                <a:cs typeface="Poppins"/>
                <a:sym typeface="Poppins"/>
              </a:rPr>
              <a:t>”People don’t always want to adopt new technology because they’re too busy doing what they’ve always done.” </a:t>
            </a:r>
            <a:endParaRPr sz="1800">
              <a:latin typeface="Poppins"/>
              <a:ea typeface="Poppins"/>
              <a:cs typeface="Poppins"/>
              <a:sym typeface="Poppins"/>
            </a:endParaRPr>
          </a:p>
          <a:p>
            <a:pPr indent="0" lvl="0" marL="0" rtl="0" algn="l">
              <a:spcBef>
                <a:spcPts val="0"/>
              </a:spcBef>
              <a:spcAft>
                <a:spcPts val="0"/>
              </a:spcAft>
              <a:buNone/>
            </a:pPr>
            <a:r>
              <a:rPr lang="en" sz="1800">
                <a:latin typeface="Poppins"/>
                <a:ea typeface="Poppins"/>
                <a:cs typeface="Poppins"/>
                <a:sym typeface="Poppins"/>
              </a:rPr>
              <a:t>— Dave Carruthers </a:t>
            </a:r>
            <a:endParaRPr sz="1800">
              <a:latin typeface="Poppins"/>
              <a:ea typeface="Poppins"/>
              <a:cs typeface="Poppins"/>
              <a:sym typeface="Poppins"/>
            </a:endParaRPr>
          </a:p>
          <a:p>
            <a:pPr indent="0" lvl="0" marL="0" rtl="0" algn="l">
              <a:spcBef>
                <a:spcPts val="0"/>
              </a:spcBef>
              <a:spcAft>
                <a:spcPts val="0"/>
              </a:spcAft>
              <a:buNone/>
            </a:pPr>
            <a:r>
              <a:t/>
            </a:r>
            <a:endParaRPr sz="1800">
              <a:latin typeface="Poppins"/>
              <a:ea typeface="Poppins"/>
              <a:cs typeface="Poppins"/>
              <a:sym typeface="Poppins"/>
            </a:endParaRPr>
          </a:p>
          <a:p>
            <a:pPr indent="0" lvl="0" marL="0" rtl="0" algn="l">
              <a:spcBef>
                <a:spcPts val="0"/>
              </a:spcBef>
              <a:spcAft>
                <a:spcPts val="0"/>
              </a:spcAft>
              <a:buNone/>
            </a:pPr>
            <a:r>
              <a:rPr lang="en" sz="1800">
                <a:latin typeface="Poppins"/>
                <a:ea typeface="Poppins"/>
                <a:cs typeface="Poppins"/>
                <a:sym typeface="Poppins"/>
              </a:rPr>
              <a:t>Whether we’re ready or not, generative AI tools like ChatGPT and the apps that use it are already </a:t>
            </a:r>
            <a:r>
              <a:rPr b="1" lang="en" sz="1800">
                <a:latin typeface="Poppins"/>
                <a:ea typeface="Poppins"/>
                <a:cs typeface="Poppins"/>
                <a:sym typeface="Poppins"/>
              </a:rPr>
              <a:t>creating massive disruptions</a:t>
            </a:r>
            <a:r>
              <a:rPr lang="en" sz="1800">
                <a:latin typeface="Poppins"/>
                <a:ea typeface="Poppins"/>
                <a:cs typeface="Poppins"/>
                <a:sym typeface="Poppins"/>
              </a:rPr>
              <a:t>, and they have </a:t>
            </a:r>
            <a:r>
              <a:rPr b="1" lang="en" sz="1800">
                <a:latin typeface="Poppins"/>
                <a:ea typeface="Poppins"/>
                <a:cs typeface="Poppins"/>
                <a:sym typeface="Poppins"/>
              </a:rPr>
              <a:t>awesome potential</a:t>
            </a:r>
            <a:r>
              <a:rPr lang="en" sz="1800">
                <a:latin typeface="Poppins"/>
                <a:ea typeface="Poppins"/>
                <a:cs typeface="Poppins"/>
                <a:sym typeface="Poppins"/>
              </a:rPr>
              <a:t> for destinations, too.</a:t>
            </a:r>
            <a:endParaRPr sz="1800">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pic>
        <p:nvPicPr>
          <p:cNvPr id="773" name="Google Shape;773;p165"/>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pic>
        <p:nvPicPr>
          <p:cNvPr id="778" name="Google Shape;778;p166"/>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pic>
        <p:nvPicPr>
          <p:cNvPr id="783" name="Google Shape;783;p167"/>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pic>
        <p:nvPicPr>
          <p:cNvPr id="788" name="Google Shape;788;p168"/>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92" name="Shape 792"/>
        <p:cNvGrpSpPr/>
        <p:nvPr/>
      </p:nvGrpSpPr>
      <p:grpSpPr>
        <a:xfrm>
          <a:off x="0" y="0"/>
          <a:ext cx="0" cy="0"/>
          <a:chOff x="0" y="0"/>
          <a:chExt cx="0" cy="0"/>
        </a:xfrm>
      </p:grpSpPr>
      <p:pic>
        <p:nvPicPr>
          <p:cNvPr id="793" name="Google Shape;793;p169"/>
          <p:cNvPicPr preferRelativeResize="0"/>
          <p:nvPr/>
        </p:nvPicPr>
        <p:blipFill rotWithShape="1">
          <a:blip r:embed="rId3">
            <a:alphaModFix/>
          </a:blip>
          <a:srcRect b="59162" l="0" r="0" t="0"/>
          <a:stretch/>
        </p:blipFill>
        <p:spPr>
          <a:xfrm>
            <a:off x="0" y="0"/>
            <a:ext cx="9144003" cy="2100499"/>
          </a:xfrm>
          <a:prstGeom prst="rect">
            <a:avLst/>
          </a:prstGeom>
          <a:noFill/>
          <a:ln>
            <a:noFill/>
          </a:ln>
        </p:spPr>
      </p:pic>
      <p:sp>
        <p:nvSpPr>
          <p:cNvPr id="794" name="Google Shape;794;p169"/>
          <p:cNvSpPr txBox="1"/>
          <p:nvPr>
            <p:ph idx="4294967295" type="title"/>
          </p:nvPr>
        </p:nvSpPr>
        <p:spPr>
          <a:xfrm>
            <a:off x="1283700" y="428400"/>
            <a:ext cx="6576600" cy="923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chemeClr val="lt1"/>
                </a:solidFill>
              </a:rPr>
              <a:t>What is Data</a:t>
            </a:r>
            <a:r>
              <a:rPr b="0" lang="en" sz="4800">
                <a:solidFill>
                  <a:schemeClr val="lt1"/>
                </a:solidFill>
                <a:latin typeface="Poppins ExtraBold"/>
                <a:ea typeface="Poppins ExtraBold"/>
                <a:cs typeface="Poppins ExtraBold"/>
                <a:sym typeface="Poppins ExtraBold"/>
              </a:rPr>
              <a:t>?</a:t>
            </a:r>
            <a:endParaRPr b="0" sz="4800">
              <a:solidFill>
                <a:schemeClr val="lt1"/>
              </a:solidFill>
              <a:latin typeface="Poppins ExtraBold"/>
              <a:ea typeface="Poppins ExtraBold"/>
              <a:cs typeface="Poppins ExtraBold"/>
              <a:sym typeface="Poppins ExtraBold"/>
            </a:endParaRPr>
          </a:p>
        </p:txBody>
      </p:sp>
      <p:sp>
        <p:nvSpPr>
          <p:cNvPr id="795" name="Google Shape;795;p169"/>
          <p:cNvSpPr txBox="1"/>
          <p:nvPr/>
        </p:nvSpPr>
        <p:spPr>
          <a:xfrm>
            <a:off x="317100" y="2129350"/>
            <a:ext cx="8509800" cy="1574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4200">
                <a:latin typeface="Poppins"/>
                <a:ea typeface="Poppins"/>
                <a:cs typeface="Poppins"/>
                <a:sym typeface="Poppins"/>
              </a:rPr>
              <a:t>Data is information that's been </a:t>
            </a:r>
            <a:r>
              <a:rPr b="1" lang="en" sz="4200">
                <a:latin typeface="Poppins"/>
                <a:ea typeface="Poppins"/>
                <a:cs typeface="Poppins"/>
                <a:sym typeface="Poppins"/>
              </a:rPr>
              <a:t>collected</a:t>
            </a:r>
            <a:r>
              <a:rPr lang="en" sz="4200">
                <a:latin typeface="Poppins"/>
                <a:ea typeface="Poppins"/>
                <a:cs typeface="Poppins"/>
                <a:sym typeface="Poppins"/>
              </a:rPr>
              <a:t> and </a:t>
            </a:r>
            <a:r>
              <a:rPr b="1" lang="en" sz="4200">
                <a:latin typeface="Poppins"/>
                <a:ea typeface="Poppins"/>
                <a:cs typeface="Poppins"/>
                <a:sym typeface="Poppins"/>
              </a:rPr>
              <a:t>organized</a:t>
            </a:r>
            <a:r>
              <a:rPr lang="en" sz="4200">
                <a:latin typeface="Poppins"/>
                <a:ea typeface="Poppins"/>
                <a:cs typeface="Poppins"/>
                <a:sym typeface="Poppins"/>
              </a:rPr>
              <a:t>. </a:t>
            </a:r>
            <a:endParaRPr sz="4200">
              <a:latin typeface="Poppins"/>
              <a:ea typeface="Poppins"/>
              <a:cs typeface="Poppins"/>
              <a:sym typeface="Poppins"/>
            </a:endParaRPr>
          </a:p>
        </p:txBody>
      </p:sp>
      <p:pic>
        <p:nvPicPr>
          <p:cNvPr id="796" name="Google Shape;796;p169"/>
          <p:cNvPicPr preferRelativeResize="0"/>
          <p:nvPr/>
        </p:nvPicPr>
        <p:blipFill rotWithShape="1">
          <a:blip r:embed="rId4">
            <a:alphaModFix/>
          </a:blip>
          <a:srcRect b="35052" l="0" r="0" t="26951"/>
          <a:stretch/>
        </p:blipFill>
        <p:spPr>
          <a:xfrm>
            <a:off x="899412" y="4028624"/>
            <a:ext cx="1473575" cy="663976"/>
          </a:xfrm>
          <a:prstGeom prst="rect">
            <a:avLst/>
          </a:prstGeom>
          <a:noFill/>
          <a:ln>
            <a:noFill/>
          </a:ln>
        </p:spPr>
      </p:pic>
      <p:pic>
        <p:nvPicPr>
          <p:cNvPr id="797" name="Google Shape;797;p169"/>
          <p:cNvPicPr preferRelativeResize="0"/>
          <p:nvPr/>
        </p:nvPicPr>
        <p:blipFill rotWithShape="1">
          <a:blip r:embed="rId5">
            <a:alphaModFix/>
          </a:blip>
          <a:srcRect b="23374" l="0" r="0" t="21248"/>
          <a:stretch/>
        </p:blipFill>
        <p:spPr>
          <a:xfrm>
            <a:off x="6876487" y="3911850"/>
            <a:ext cx="1368100" cy="897526"/>
          </a:xfrm>
          <a:prstGeom prst="rect">
            <a:avLst/>
          </a:prstGeom>
          <a:noFill/>
          <a:ln>
            <a:noFill/>
          </a:ln>
        </p:spPr>
      </p:pic>
      <p:pic>
        <p:nvPicPr>
          <p:cNvPr id="798" name="Google Shape;798;p169"/>
          <p:cNvPicPr preferRelativeResize="0"/>
          <p:nvPr/>
        </p:nvPicPr>
        <p:blipFill rotWithShape="1">
          <a:blip r:embed="rId6">
            <a:alphaModFix/>
          </a:blip>
          <a:srcRect b="18671" l="12586" r="11176" t="18204"/>
          <a:stretch/>
        </p:blipFill>
        <p:spPr>
          <a:xfrm>
            <a:off x="4101448" y="3899063"/>
            <a:ext cx="941093" cy="9230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2" name="Shape 802"/>
        <p:cNvGrpSpPr/>
        <p:nvPr/>
      </p:nvGrpSpPr>
      <p:grpSpPr>
        <a:xfrm>
          <a:off x="0" y="0"/>
          <a:ext cx="0" cy="0"/>
          <a:chOff x="0" y="0"/>
          <a:chExt cx="0" cy="0"/>
        </a:xfrm>
      </p:grpSpPr>
      <p:pic>
        <p:nvPicPr>
          <p:cNvPr id="803" name="Google Shape;803;p170"/>
          <p:cNvPicPr preferRelativeResize="0"/>
          <p:nvPr/>
        </p:nvPicPr>
        <p:blipFill rotWithShape="1">
          <a:blip r:embed="rId3">
            <a:alphaModFix/>
          </a:blip>
          <a:srcRect b="59162" l="0" r="0" t="0"/>
          <a:stretch/>
        </p:blipFill>
        <p:spPr>
          <a:xfrm>
            <a:off x="0" y="0"/>
            <a:ext cx="9144003" cy="2100499"/>
          </a:xfrm>
          <a:prstGeom prst="rect">
            <a:avLst/>
          </a:prstGeom>
          <a:noFill/>
          <a:ln>
            <a:noFill/>
          </a:ln>
        </p:spPr>
      </p:pic>
      <p:sp>
        <p:nvSpPr>
          <p:cNvPr id="804" name="Google Shape;804;p170"/>
          <p:cNvSpPr txBox="1"/>
          <p:nvPr>
            <p:ph idx="4294967295" type="title"/>
          </p:nvPr>
        </p:nvSpPr>
        <p:spPr>
          <a:xfrm>
            <a:off x="1283700" y="428400"/>
            <a:ext cx="6576600" cy="923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chemeClr val="lt1"/>
                </a:solidFill>
              </a:rPr>
              <a:t>What is Data Literacy</a:t>
            </a:r>
            <a:r>
              <a:rPr b="0" lang="en" sz="4800">
                <a:solidFill>
                  <a:schemeClr val="lt1"/>
                </a:solidFill>
                <a:latin typeface="Poppins ExtraBold"/>
                <a:ea typeface="Poppins ExtraBold"/>
                <a:cs typeface="Poppins ExtraBold"/>
                <a:sym typeface="Poppins ExtraBold"/>
              </a:rPr>
              <a:t>?</a:t>
            </a:r>
            <a:endParaRPr b="0" sz="4800">
              <a:solidFill>
                <a:schemeClr val="lt1"/>
              </a:solidFill>
              <a:latin typeface="Poppins ExtraBold"/>
              <a:ea typeface="Poppins ExtraBold"/>
              <a:cs typeface="Poppins ExtraBold"/>
              <a:sym typeface="Poppins ExtraBold"/>
            </a:endParaRPr>
          </a:p>
        </p:txBody>
      </p:sp>
      <p:sp>
        <p:nvSpPr>
          <p:cNvPr id="805" name="Google Shape;805;p170"/>
          <p:cNvSpPr txBox="1"/>
          <p:nvPr/>
        </p:nvSpPr>
        <p:spPr>
          <a:xfrm>
            <a:off x="-1180225" y="2129350"/>
            <a:ext cx="11685300" cy="1442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3800">
                <a:latin typeface="Poppins"/>
                <a:ea typeface="Poppins"/>
                <a:cs typeface="Poppins"/>
                <a:sym typeface="Poppins"/>
              </a:rPr>
              <a:t>Data literacy is the ability to </a:t>
            </a:r>
            <a:endParaRPr sz="3800">
              <a:latin typeface="Poppins"/>
              <a:ea typeface="Poppins"/>
              <a:cs typeface="Poppins"/>
              <a:sym typeface="Poppins"/>
            </a:endParaRPr>
          </a:p>
          <a:p>
            <a:pPr indent="0" lvl="0" marL="0" rtl="0" algn="ctr">
              <a:lnSpc>
                <a:spcPct val="115000"/>
              </a:lnSpc>
              <a:spcBef>
                <a:spcPts val="0"/>
              </a:spcBef>
              <a:spcAft>
                <a:spcPts val="0"/>
              </a:spcAft>
              <a:buNone/>
            </a:pPr>
            <a:r>
              <a:rPr b="1" lang="en" sz="3800">
                <a:latin typeface="Poppins"/>
                <a:ea typeface="Poppins"/>
                <a:cs typeface="Poppins"/>
                <a:sym typeface="Poppins"/>
              </a:rPr>
              <a:t>understand </a:t>
            </a:r>
            <a:r>
              <a:rPr lang="en" sz="3800">
                <a:latin typeface="Poppins"/>
                <a:ea typeface="Poppins"/>
                <a:cs typeface="Poppins"/>
                <a:sym typeface="Poppins"/>
              </a:rPr>
              <a:t>&amp; </a:t>
            </a:r>
            <a:r>
              <a:rPr b="1" lang="en" sz="3800">
                <a:latin typeface="Poppins"/>
                <a:ea typeface="Poppins"/>
                <a:cs typeface="Poppins"/>
                <a:sym typeface="Poppins"/>
              </a:rPr>
              <a:t>communicate</a:t>
            </a:r>
            <a:r>
              <a:rPr lang="en" sz="3800">
                <a:latin typeface="Poppins"/>
                <a:ea typeface="Poppins"/>
                <a:cs typeface="Poppins"/>
                <a:sym typeface="Poppins"/>
              </a:rPr>
              <a:t> data.</a:t>
            </a:r>
            <a:endParaRPr sz="3800">
              <a:latin typeface="Poppins"/>
              <a:ea typeface="Poppins"/>
              <a:cs typeface="Poppins"/>
              <a:sym typeface="Poppins"/>
            </a:endParaRPr>
          </a:p>
        </p:txBody>
      </p:sp>
      <p:pic>
        <p:nvPicPr>
          <p:cNvPr id="806" name="Google Shape;806;p170"/>
          <p:cNvPicPr preferRelativeResize="0"/>
          <p:nvPr/>
        </p:nvPicPr>
        <p:blipFill rotWithShape="1">
          <a:blip r:embed="rId4">
            <a:alphaModFix/>
          </a:blip>
          <a:srcRect b="19390" l="17283" r="17250" t="18953"/>
          <a:stretch/>
        </p:blipFill>
        <p:spPr>
          <a:xfrm>
            <a:off x="7345575" y="3711300"/>
            <a:ext cx="987624" cy="1103026"/>
          </a:xfrm>
          <a:prstGeom prst="rect">
            <a:avLst/>
          </a:prstGeom>
          <a:noFill/>
          <a:ln>
            <a:noFill/>
          </a:ln>
        </p:spPr>
      </p:pic>
      <p:pic>
        <p:nvPicPr>
          <p:cNvPr id="807" name="Google Shape;807;p170"/>
          <p:cNvPicPr preferRelativeResize="0"/>
          <p:nvPr/>
        </p:nvPicPr>
        <p:blipFill rotWithShape="1">
          <a:blip r:embed="rId5">
            <a:alphaModFix/>
          </a:blip>
          <a:srcRect b="6583" l="7698" r="7698" t="14290"/>
          <a:stretch/>
        </p:blipFill>
        <p:spPr>
          <a:xfrm>
            <a:off x="550523" y="3571438"/>
            <a:ext cx="1247924" cy="1382749"/>
          </a:xfrm>
          <a:prstGeom prst="rect">
            <a:avLst/>
          </a:prstGeom>
          <a:noFill/>
          <a:ln>
            <a:noFill/>
          </a:ln>
        </p:spPr>
      </p:pic>
      <p:pic>
        <p:nvPicPr>
          <p:cNvPr id="808" name="Google Shape;808;p170"/>
          <p:cNvPicPr preferRelativeResize="0"/>
          <p:nvPr/>
        </p:nvPicPr>
        <p:blipFill rotWithShape="1">
          <a:blip r:embed="rId6">
            <a:alphaModFix/>
          </a:blip>
          <a:srcRect b="18671" l="23689" r="20466" t="18204"/>
          <a:stretch/>
        </p:blipFill>
        <p:spPr>
          <a:xfrm>
            <a:off x="4160548" y="3711300"/>
            <a:ext cx="822925" cy="11030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12" name="Shape 812"/>
        <p:cNvGrpSpPr/>
        <p:nvPr/>
      </p:nvGrpSpPr>
      <p:grpSpPr>
        <a:xfrm>
          <a:off x="0" y="0"/>
          <a:ext cx="0" cy="0"/>
          <a:chOff x="0" y="0"/>
          <a:chExt cx="0" cy="0"/>
        </a:xfrm>
      </p:grpSpPr>
      <p:sp>
        <p:nvSpPr>
          <p:cNvPr id="813" name="Google Shape;813;p171"/>
          <p:cNvSpPr txBox="1"/>
          <p:nvPr>
            <p:ph idx="4294967295" type="title"/>
          </p:nvPr>
        </p:nvSpPr>
        <p:spPr>
          <a:xfrm>
            <a:off x="218000" y="238250"/>
            <a:ext cx="2280300" cy="2733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lt1"/>
                </a:solidFill>
              </a:rPr>
              <a:t>ABCs </a:t>
            </a:r>
            <a:endParaRPr sz="3600">
              <a:solidFill>
                <a:schemeClr val="lt1"/>
              </a:solidFill>
            </a:endParaRPr>
          </a:p>
          <a:p>
            <a:pPr indent="0" lvl="0" marL="0" rtl="0" algn="l">
              <a:spcBef>
                <a:spcPts val="0"/>
              </a:spcBef>
              <a:spcAft>
                <a:spcPts val="0"/>
              </a:spcAft>
              <a:buNone/>
            </a:pPr>
            <a:r>
              <a:rPr lang="en" sz="3600">
                <a:solidFill>
                  <a:schemeClr val="lt1"/>
                </a:solidFill>
              </a:rPr>
              <a:t>of Data Literacy</a:t>
            </a:r>
            <a:endParaRPr sz="3600">
              <a:solidFill>
                <a:schemeClr val="lt1"/>
              </a:solidFill>
            </a:endParaRPr>
          </a:p>
        </p:txBody>
      </p:sp>
      <p:sp>
        <p:nvSpPr>
          <p:cNvPr id="814" name="Google Shape;814;p171"/>
          <p:cNvSpPr txBox="1"/>
          <p:nvPr/>
        </p:nvSpPr>
        <p:spPr>
          <a:xfrm>
            <a:off x="3086100" y="654150"/>
            <a:ext cx="6057900" cy="40329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sz="2300">
                <a:latin typeface="Poppins"/>
                <a:ea typeface="Poppins"/>
                <a:cs typeface="Poppins"/>
                <a:sym typeface="Poppins"/>
              </a:rPr>
              <a:t>A</a:t>
            </a:r>
            <a:r>
              <a:rPr lang="en" sz="2300">
                <a:latin typeface="Poppins"/>
                <a:ea typeface="Poppins"/>
                <a:cs typeface="Poppins"/>
                <a:sym typeface="Poppins"/>
              </a:rPr>
              <a:t>lways start with strategy. </a:t>
            </a:r>
            <a:endParaRPr sz="2300">
              <a:latin typeface="Poppins"/>
              <a:ea typeface="Poppins"/>
              <a:cs typeface="Poppins"/>
              <a:sym typeface="Poppins"/>
            </a:endParaRPr>
          </a:p>
          <a:p>
            <a:pPr indent="0" lvl="0" marL="0" rtl="0" algn="l">
              <a:lnSpc>
                <a:spcPct val="150000"/>
              </a:lnSpc>
              <a:spcBef>
                <a:spcPts val="1000"/>
              </a:spcBef>
              <a:spcAft>
                <a:spcPts val="0"/>
              </a:spcAft>
              <a:buNone/>
            </a:pPr>
            <a:r>
              <a:rPr b="1" lang="en" sz="2300">
                <a:latin typeface="Poppins"/>
                <a:ea typeface="Poppins"/>
                <a:cs typeface="Poppins"/>
                <a:sym typeface="Poppins"/>
              </a:rPr>
              <a:t>B</a:t>
            </a:r>
            <a:r>
              <a:rPr lang="en" sz="2300">
                <a:latin typeface="Poppins"/>
                <a:ea typeface="Poppins"/>
                <a:cs typeface="Poppins"/>
                <a:sym typeface="Poppins"/>
              </a:rPr>
              <a:t>ig data makes analysis special.</a:t>
            </a:r>
            <a:endParaRPr sz="2300">
              <a:latin typeface="Poppins"/>
              <a:ea typeface="Poppins"/>
              <a:cs typeface="Poppins"/>
              <a:sym typeface="Poppins"/>
            </a:endParaRPr>
          </a:p>
          <a:p>
            <a:pPr indent="0" lvl="0" marL="0" rtl="0" algn="l">
              <a:lnSpc>
                <a:spcPct val="150000"/>
              </a:lnSpc>
              <a:spcBef>
                <a:spcPts val="1000"/>
              </a:spcBef>
              <a:spcAft>
                <a:spcPts val="0"/>
              </a:spcAft>
              <a:buNone/>
            </a:pPr>
            <a:r>
              <a:rPr b="1" lang="en" sz="2300">
                <a:latin typeface="Poppins"/>
                <a:ea typeface="Poppins"/>
                <a:cs typeface="Poppins"/>
                <a:sym typeface="Poppins"/>
              </a:rPr>
              <a:t>C</a:t>
            </a:r>
            <a:r>
              <a:rPr lang="en" sz="2300">
                <a:latin typeface="Poppins"/>
                <a:ea typeface="Poppins"/>
                <a:cs typeface="Poppins"/>
                <a:sym typeface="Poppins"/>
              </a:rPr>
              <a:t>harts are meant to help.</a:t>
            </a:r>
            <a:endParaRPr sz="2300">
              <a:latin typeface="Poppins"/>
              <a:ea typeface="Poppins"/>
              <a:cs typeface="Poppins"/>
              <a:sym typeface="Poppins"/>
            </a:endParaRPr>
          </a:p>
          <a:p>
            <a:pPr indent="0" lvl="0" marL="0" rtl="0" algn="l">
              <a:lnSpc>
                <a:spcPct val="150000"/>
              </a:lnSpc>
              <a:spcBef>
                <a:spcPts val="1000"/>
              </a:spcBef>
              <a:spcAft>
                <a:spcPts val="0"/>
              </a:spcAft>
              <a:buNone/>
            </a:pPr>
            <a:r>
              <a:rPr b="1" lang="en" sz="2300">
                <a:latin typeface="Poppins"/>
                <a:ea typeface="Poppins"/>
                <a:cs typeface="Poppins"/>
                <a:sym typeface="Poppins"/>
              </a:rPr>
              <a:t>D</a:t>
            </a:r>
            <a:r>
              <a:rPr lang="en" sz="2300">
                <a:latin typeface="Poppins"/>
                <a:ea typeface="Poppins"/>
                <a:cs typeface="Poppins"/>
                <a:sym typeface="Poppins"/>
              </a:rPr>
              <a:t>raw meaningful conclusions. </a:t>
            </a:r>
            <a:endParaRPr sz="2300">
              <a:latin typeface="Poppins"/>
              <a:ea typeface="Poppins"/>
              <a:cs typeface="Poppins"/>
              <a:sym typeface="Poppins"/>
            </a:endParaRPr>
          </a:p>
          <a:p>
            <a:pPr indent="0" lvl="0" marL="0" rtl="0" algn="l">
              <a:lnSpc>
                <a:spcPct val="150000"/>
              </a:lnSpc>
              <a:spcBef>
                <a:spcPts val="1000"/>
              </a:spcBef>
              <a:spcAft>
                <a:spcPts val="0"/>
              </a:spcAft>
              <a:buNone/>
            </a:pPr>
            <a:r>
              <a:rPr b="1" lang="en" sz="2300">
                <a:latin typeface="Poppins"/>
                <a:ea typeface="Poppins"/>
                <a:cs typeface="Poppins"/>
                <a:sym typeface="Poppins"/>
              </a:rPr>
              <a:t>E</a:t>
            </a:r>
            <a:r>
              <a:rPr lang="en" sz="2300">
                <a:latin typeface="Poppins"/>
                <a:ea typeface="Poppins"/>
                <a:cs typeface="Poppins"/>
                <a:sym typeface="Poppins"/>
              </a:rPr>
              <a:t>xpect data limitations. </a:t>
            </a:r>
            <a:endParaRPr sz="2300">
              <a:latin typeface="Poppins"/>
              <a:ea typeface="Poppins"/>
              <a:cs typeface="Poppins"/>
              <a:sym typeface="Poppins"/>
            </a:endParaRPr>
          </a:p>
          <a:p>
            <a:pPr indent="0" lvl="0" marL="0" rtl="0" algn="l">
              <a:lnSpc>
                <a:spcPct val="150000"/>
              </a:lnSpc>
              <a:spcBef>
                <a:spcPts val="1000"/>
              </a:spcBef>
              <a:spcAft>
                <a:spcPts val="1000"/>
              </a:spcAft>
              <a:buNone/>
            </a:pPr>
            <a:r>
              <a:rPr b="1" lang="en" sz="2300">
                <a:latin typeface="Poppins"/>
                <a:ea typeface="Poppins"/>
                <a:cs typeface="Poppins"/>
                <a:sym typeface="Poppins"/>
              </a:rPr>
              <a:t>F</a:t>
            </a:r>
            <a:r>
              <a:rPr lang="en" sz="2300">
                <a:latin typeface="Poppins"/>
                <a:ea typeface="Poppins"/>
                <a:cs typeface="Poppins"/>
                <a:sym typeface="Poppins"/>
              </a:rPr>
              <a:t>ind the trends and patterns.</a:t>
            </a:r>
            <a:endParaRPr sz="2500">
              <a:latin typeface="Poppins"/>
              <a:ea typeface="Poppins"/>
              <a:cs typeface="Poppins"/>
              <a:sym typeface="Poppi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172"/>
          <p:cNvSpPr txBox="1"/>
          <p:nvPr/>
        </p:nvSpPr>
        <p:spPr>
          <a:xfrm>
            <a:off x="152550" y="86375"/>
            <a:ext cx="8838900" cy="1165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0">
                <a:solidFill>
                  <a:schemeClr val="accent2"/>
                </a:solidFill>
                <a:latin typeface="Poppins ExtraBold"/>
                <a:ea typeface="Poppins ExtraBold"/>
                <a:cs typeface="Poppins ExtraBold"/>
                <a:sym typeface="Poppins ExtraBold"/>
              </a:rPr>
              <a:t>A</a:t>
            </a:r>
            <a:r>
              <a:rPr lang="en" sz="4400">
                <a:solidFill>
                  <a:schemeClr val="accent2"/>
                </a:solidFill>
                <a:latin typeface="Poppins Medium"/>
                <a:ea typeface="Poppins Medium"/>
                <a:cs typeface="Poppins Medium"/>
                <a:sym typeface="Poppins Medium"/>
              </a:rPr>
              <a:t>lways Start with Strategy</a:t>
            </a:r>
            <a:endParaRPr sz="4400">
              <a:solidFill>
                <a:schemeClr val="accent2"/>
              </a:solidFill>
              <a:latin typeface="Poppins Medium"/>
              <a:ea typeface="Poppins Medium"/>
              <a:cs typeface="Poppins Medium"/>
              <a:sym typeface="Poppins Medium"/>
            </a:endParaRPr>
          </a:p>
        </p:txBody>
      </p:sp>
      <p:sp>
        <p:nvSpPr>
          <p:cNvPr id="820" name="Google Shape;820;p172"/>
          <p:cNvSpPr txBox="1"/>
          <p:nvPr/>
        </p:nvSpPr>
        <p:spPr>
          <a:xfrm>
            <a:off x="502050" y="1450450"/>
            <a:ext cx="8139900" cy="537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latin typeface="Poppins SemiBold"/>
                <a:ea typeface="Poppins SemiBold"/>
                <a:cs typeface="Poppins SemiBold"/>
                <a:sym typeface="Poppins SemiBold"/>
              </a:rPr>
              <a:t>Focused Mindset                    Focused Outcomes</a:t>
            </a:r>
            <a:endParaRPr sz="2400">
              <a:latin typeface="Poppins SemiBold"/>
              <a:ea typeface="Poppins SemiBold"/>
              <a:cs typeface="Poppins SemiBold"/>
              <a:sym typeface="Poppins SemiBold"/>
            </a:endParaRPr>
          </a:p>
        </p:txBody>
      </p:sp>
      <p:sp>
        <p:nvSpPr>
          <p:cNvPr id="821" name="Google Shape;821;p172"/>
          <p:cNvSpPr/>
          <p:nvPr/>
        </p:nvSpPr>
        <p:spPr>
          <a:xfrm rot="-5400000">
            <a:off x="4253525" y="1186775"/>
            <a:ext cx="315300" cy="1065300"/>
          </a:xfrm>
          <a:prstGeom prst="downArrow">
            <a:avLst>
              <a:gd fmla="val 50000" name="adj1"/>
              <a:gd fmla="val 50000" name="adj2"/>
            </a:avLst>
          </a:prstGeom>
          <a:solidFill>
            <a:schemeClr val="accent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172"/>
          <p:cNvSpPr txBox="1"/>
          <p:nvPr/>
        </p:nvSpPr>
        <p:spPr>
          <a:xfrm>
            <a:off x="0" y="2523925"/>
            <a:ext cx="9144000" cy="6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latin typeface="Poppins SemiBold"/>
                <a:ea typeface="Poppins SemiBold"/>
                <a:cs typeface="Poppins SemiBold"/>
                <a:sym typeface="Poppins SemiBold"/>
              </a:rPr>
              <a:t>Begin with the end in mind</a:t>
            </a:r>
            <a:endParaRPr sz="2400">
              <a:latin typeface="Poppins SemiBold"/>
              <a:ea typeface="Poppins SemiBold"/>
              <a:cs typeface="Poppins SemiBold"/>
              <a:sym typeface="Poppins SemiBold"/>
            </a:endParaRPr>
          </a:p>
        </p:txBody>
      </p:sp>
      <p:cxnSp>
        <p:nvCxnSpPr>
          <p:cNvPr id="823" name="Google Shape;823;p172"/>
          <p:cNvCxnSpPr/>
          <p:nvPr/>
        </p:nvCxnSpPr>
        <p:spPr>
          <a:xfrm>
            <a:off x="676950" y="2279850"/>
            <a:ext cx="7790100" cy="0"/>
          </a:xfrm>
          <a:prstGeom prst="straightConnector1">
            <a:avLst/>
          </a:prstGeom>
          <a:noFill/>
          <a:ln cap="flat" cmpd="sng" w="28575">
            <a:solidFill>
              <a:schemeClr val="accent3"/>
            </a:solidFill>
            <a:prstDash val="solid"/>
            <a:round/>
            <a:headEnd len="med" w="med" type="none"/>
            <a:tailEnd len="med" w="med" type="none"/>
          </a:ln>
        </p:spPr>
      </p:cxnSp>
      <p:cxnSp>
        <p:nvCxnSpPr>
          <p:cNvPr id="824" name="Google Shape;824;p172"/>
          <p:cNvCxnSpPr/>
          <p:nvPr/>
        </p:nvCxnSpPr>
        <p:spPr>
          <a:xfrm>
            <a:off x="676950" y="3427700"/>
            <a:ext cx="7790100" cy="0"/>
          </a:xfrm>
          <a:prstGeom prst="straightConnector1">
            <a:avLst/>
          </a:prstGeom>
          <a:noFill/>
          <a:ln cap="flat" cmpd="sng" w="28575">
            <a:solidFill>
              <a:schemeClr val="accent3"/>
            </a:solidFill>
            <a:prstDash val="solid"/>
            <a:round/>
            <a:headEnd len="med" w="med" type="none"/>
            <a:tailEnd len="med" w="med" type="none"/>
          </a:ln>
        </p:spPr>
      </p:cxnSp>
      <p:sp>
        <p:nvSpPr>
          <p:cNvPr id="825" name="Google Shape;825;p172"/>
          <p:cNvSpPr txBox="1"/>
          <p:nvPr/>
        </p:nvSpPr>
        <p:spPr>
          <a:xfrm>
            <a:off x="0" y="3540250"/>
            <a:ext cx="9144000" cy="6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latin typeface="Poppins SemiBold"/>
                <a:ea typeface="Poppins SemiBold"/>
                <a:cs typeface="Poppins SemiBold"/>
                <a:sym typeface="Poppins SemiBold"/>
              </a:rPr>
              <a:t>Know what questions your data can answer </a:t>
            </a:r>
            <a:endParaRPr sz="2400">
              <a:latin typeface="Poppins SemiBold"/>
              <a:ea typeface="Poppins SemiBold"/>
              <a:cs typeface="Poppins SemiBold"/>
              <a:sym typeface="Poppins SemiBo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173"/>
          <p:cNvSpPr txBox="1"/>
          <p:nvPr/>
        </p:nvSpPr>
        <p:spPr>
          <a:xfrm>
            <a:off x="152550" y="10175"/>
            <a:ext cx="4543200" cy="18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600">
                <a:solidFill>
                  <a:schemeClr val="accent2"/>
                </a:solidFill>
                <a:latin typeface="Poppins ExtraBold"/>
                <a:ea typeface="Poppins ExtraBold"/>
                <a:cs typeface="Poppins ExtraBold"/>
                <a:sym typeface="Poppins ExtraBold"/>
              </a:rPr>
              <a:t>B</a:t>
            </a:r>
            <a:r>
              <a:rPr lang="en" sz="4000">
                <a:solidFill>
                  <a:schemeClr val="accent2"/>
                </a:solidFill>
                <a:latin typeface="Poppins Medium"/>
                <a:ea typeface="Poppins Medium"/>
                <a:cs typeface="Poppins Medium"/>
                <a:sym typeface="Poppins Medium"/>
              </a:rPr>
              <a:t>ig Data Makes Analysis Special</a:t>
            </a:r>
            <a:endParaRPr sz="4000">
              <a:solidFill>
                <a:schemeClr val="accent2"/>
              </a:solidFill>
              <a:latin typeface="Poppins Medium"/>
              <a:ea typeface="Poppins Medium"/>
              <a:cs typeface="Poppins Medium"/>
              <a:sym typeface="Poppins Medium"/>
            </a:endParaRPr>
          </a:p>
        </p:txBody>
      </p:sp>
      <p:sp>
        <p:nvSpPr>
          <p:cNvPr id="831" name="Google Shape;831;p173"/>
          <p:cNvSpPr txBox="1"/>
          <p:nvPr/>
        </p:nvSpPr>
        <p:spPr>
          <a:xfrm>
            <a:off x="5124600" y="269475"/>
            <a:ext cx="32634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latin typeface="Poppins"/>
                <a:ea typeface="Poppins"/>
                <a:cs typeface="Poppins"/>
                <a:sym typeface="Poppins"/>
              </a:rPr>
              <a:t>What is Big Data?</a:t>
            </a:r>
            <a:endParaRPr b="1" sz="2400">
              <a:latin typeface="Poppins"/>
              <a:ea typeface="Poppins"/>
              <a:cs typeface="Poppins"/>
              <a:sym typeface="Poppins"/>
            </a:endParaRPr>
          </a:p>
        </p:txBody>
      </p:sp>
      <p:sp>
        <p:nvSpPr>
          <p:cNvPr id="832" name="Google Shape;832;p173"/>
          <p:cNvSpPr txBox="1"/>
          <p:nvPr/>
        </p:nvSpPr>
        <p:spPr>
          <a:xfrm>
            <a:off x="4922550" y="1520188"/>
            <a:ext cx="3667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Poppins"/>
                <a:ea typeface="Poppins"/>
                <a:cs typeface="Poppins"/>
                <a:sym typeface="Poppins"/>
              </a:rPr>
              <a:t>Large </a:t>
            </a:r>
            <a:r>
              <a:rPr b="1" lang="en">
                <a:latin typeface="Poppins"/>
                <a:ea typeface="Poppins"/>
                <a:cs typeface="Poppins"/>
                <a:sym typeface="Poppins"/>
              </a:rPr>
              <a:t>amounts</a:t>
            </a:r>
            <a:r>
              <a:rPr lang="en">
                <a:latin typeface="Poppins"/>
                <a:ea typeface="Poppins"/>
                <a:cs typeface="Poppins"/>
                <a:sym typeface="Poppins"/>
              </a:rPr>
              <a:t> of data</a:t>
            </a:r>
            <a:endParaRPr>
              <a:latin typeface="Poppins"/>
              <a:ea typeface="Poppins"/>
              <a:cs typeface="Poppins"/>
              <a:sym typeface="Poppins"/>
            </a:endParaRPr>
          </a:p>
        </p:txBody>
      </p:sp>
      <p:sp>
        <p:nvSpPr>
          <p:cNvPr id="833" name="Google Shape;833;p173"/>
          <p:cNvSpPr txBox="1"/>
          <p:nvPr/>
        </p:nvSpPr>
        <p:spPr>
          <a:xfrm>
            <a:off x="4634700" y="2617025"/>
            <a:ext cx="4243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Poppins"/>
                <a:ea typeface="Poppins"/>
                <a:cs typeface="Poppins"/>
                <a:sym typeface="Poppins"/>
              </a:rPr>
              <a:t>Collected </a:t>
            </a:r>
            <a:r>
              <a:rPr b="1" lang="en">
                <a:latin typeface="Poppins"/>
                <a:ea typeface="Poppins"/>
                <a:cs typeface="Poppins"/>
                <a:sym typeface="Poppins"/>
              </a:rPr>
              <a:t>passively</a:t>
            </a:r>
            <a:r>
              <a:rPr lang="en">
                <a:latin typeface="Poppins"/>
                <a:ea typeface="Poppins"/>
                <a:cs typeface="Poppins"/>
                <a:sym typeface="Poppins"/>
              </a:rPr>
              <a:t> from </a:t>
            </a:r>
            <a:r>
              <a:rPr b="1" lang="en">
                <a:latin typeface="Poppins"/>
                <a:ea typeface="Poppins"/>
                <a:cs typeface="Poppins"/>
                <a:sym typeface="Poppins"/>
              </a:rPr>
              <a:t>digital</a:t>
            </a:r>
            <a:r>
              <a:rPr lang="en">
                <a:latin typeface="Poppins"/>
                <a:ea typeface="Poppins"/>
                <a:cs typeface="Poppins"/>
                <a:sym typeface="Poppins"/>
              </a:rPr>
              <a:t> interactions</a:t>
            </a:r>
            <a:endParaRPr>
              <a:latin typeface="Poppins"/>
              <a:ea typeface="Poppins"/>
              <a:cs typeface="Poppins"/>
              <a:sym typeface="Poppins"/>
            </a:endParaRPr>
          </a:p>
        </p:txBody>
      </p:sp>
      <p:sp>
        <p:nvSpPr>
          <p:cNvPr id="834" name="Google Shape;834;p173"/>
          <p:cNvSpPr txBox="1"/>
          <p:nvPr/>
        </p:nvSpPr>
        <p:spPr>
          <a:xfrm>
            <a:off x="4634700" y="3842425"/>
            <a:ext cx="4243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Poppins"/>
                <a:ea typeface="Poppins"/>
                <a:cs typeface="Poppins"/>
                <a:sym typeface="Poppins"/>
              </a:rPr>
              <a:t>With great </a:t>
            </a:r>
            <a:r>
              <a:rPr b="1" lang="en">
                <a:latin typeface="Poppins"/>
                <a:ea typeface="Poppins"/>
                <a:cs typeface="Poppins"/>
                <a:sym typeface="Poppins"/>
              </a:rPr>
              <a:t>variety</a:t>
            </a:r>
            <a:r>
              <a:rPr lang="en">
                <a:latin typeface="Poppins"/>
                <a:ea typeface="Poppins"/>
                <a:cs typeface="Poppins"/>
                <a:sym typeface="Poppins"/>
              </a:rPr>
              <a:t> and a high rate of </a:t>
            </a:r>
            <a:r>
              <a:rPr b="1" lang="en">
                <a:latin typeface="Poppins"/>
                <a:ea typeface="Poppins"/>
                <a:cs typeface="Poppins"/>
                <a:sym typeface="Poppins"/>
              </a:rPr>
              <a:t>velocity</a:t>
            </a:r>
            <a:endParaRPr b="1">
              <a:latin typeface="Poppins"/>
              <a:ea typeface="Poppins"/>
              <a:cs typeface="Poppins"/>
              <a:sym typeface="Poppins"/>
            </a:endParaRPr>
          </a:p>
        </p:txBody>
      </p:sp>
      <p:pic>
        <p:nvPicPr>
          <p:cNvPr id="835" name="Google Shape;835;p173"/>
          <p:cNvPicPr preferRelativeResize="0"/>
          <p:nvPr/>
        </p:nvPicPr>
        <p:blipFill>
          <a:blip r:embed="rId3">
            <a:alphaModFix/>
          </a:blip>
          <a:stretch>
            <a:fillRect/>
          </a:stretch>
        </p:blipFill>
        <p:spPr>
          <a:xfrm>
            <a:off x="5474204" y="1958150"/>
            <a:ext cx="743495" cy="656750"/>
          </a:xfrm>
          <a:prstGeom prst="rect">
            <a:avLst/>
          </a:prstGeom>
          <a:noFill/>
          <a:ln>
            <a:noFill/>
          </a:ln>
        </p:spPr>
      </p:pic>
      <p:pic>
        <p:nvPicPr>
          <p:cNvPr id="836" name="Google Shape;836;p173"/>
          <p:cNvPicPr preferRelativeResize="0"/>
          <p:nvPr/>
        </p:nvPicPr>
        <p:blipFill>
          <a:blip r:embed="rId4">
            <a:alphaModFix/>
          </a:blip>
          <a:stretch>
            <a:fillRect/>
          </a:stretch>
        </p:blipFill>
        <p:spPr>
          <a:xfrm>
            <a:off x="6465425" y="894000"/>
            <a:ext cx="581760" cy="626200"/>
          </a:xfrm>
          <a:prstGeom prst="rect">
            <a:avLst/>
          </a:prstGeom>
          <a:noFill/>
          <a:ln>
            <a:noFill/>
          </a:ln>
        </p:spPr>
      </p:pic>
      <p:pic>
        <p:nvPicPr>
          <p:cNvPr id="837" name="Google Shape;837;p173"/>
          <p:cNvPicPr preferRelativeResize="0"/>
          <p:nvPr/>
        </p:nvPicPr>
        <p:blipFill>
          <a:blip r:embed="rId5">
            <a:alphaModFix/>
          </a:blip>
          <a:stretch>
            <a:fillRect/>
          </a:stretch>
        </p:blipFill>
        <p:spPr>
          <a:xfrm>
            <a:off x="7267017" y="2013252"/>
            <a:ext cx="586310" cy="554100"/>
          </a:xfrm>
          <a:prstGeom prst="rect">
            <a:avLst/>
          </a:prstGeom>
          <a:noFill/>
          <a:ln>
            <a:noFill/>
          </a:ln>
        </p:spPr>
      </p:pic>
      <p:pic>
        <p:nvPicPr>
          <p:cNvPr id="838" name="Google Shape;838;p173"/>
          <p:cNvPicPr preferRelativeResize="0"/>
          <p:nvPr/>
        </p:nvPicPr>
        <p:blipFill>
          <a:blip r:embed="rId6">
            <a:alphaModFix/>
          </a:blip>
          <a:stretch>
            <a:fillRect/>
          </a:stretch>
        </p:blipFill>
        <p:spPr>
          <a:xfrm>
            <a:off x="5258700" y="3216225"/>
            <a:ext cx="643603" cy="626200"/>
          </a:xfrm>
          <a:prstGeom prst="rect">
            <a:avLst/>
          </a:prstGeom>
          <a:noFill/>
          <a:ln>
            <a:noFill/>
          </a:ln>
        </p:spPr>
      </p:pic>
      <p:pic>
        <p:nvPicPr>
          <p:cNvPr id="839" name="Google Shape;839;p173"/>
          <p:cNvPicPr preferRelativeResize="0"/>
          <p:nvPr/>
        </p:nvPicPr>
        <p:blipFill>
          <a:blip r:embed="rId7">
            <a:alphaModFix/>
          </a:blip>
          <a:stretch>
            <a:fillRect/>
          </a:stretch>
        </p:blipFill>
        <p:spPr>
          <a:xfrm>
            <a:off x="7513300" y="3277156"/>
            <a:ext cx="643600" cy="65673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12" name="Shape 712"/>
        <p:cNvGrpSpPr/>
        <p:nvPr/>
      </p:nvGrpSpPr>
      <p:grpSpPr>
        <a:xfrm>
          <a:off x="0" y="0"/>
          <a:ext cx="0" cy="0"/>
          <a:chOff x="0" y="0"/>
          <a:chExt cx="0" cy="0"/>
        </a:xfrm>
      </p:grpSpPr>
      <p:sp>
        <p:nvSpPr>
          <p:cNvPr id="713" name="Google Shape;713;p156"/>
          <p:cNvSpPr txBox="1"/>
          <p:nvPr>
            <p:ph idx="4294967295" type="title"/>
          </p:nvPr>
        </p:nvSpPr>
        <p:spPr>
          <a:xfrm>
            <a:off x="311700" y="445025"/>
            <a:ext cx="1812900" cy="2733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lt1"/>
                </a:solidFill>
              </a:rPr>
              <a:t>You are needed</a:t>
            </a:r>
            <a:endParaRPr>
              <a:solidFill>
                <a:schemeClr val="lt1"/>
              </a:solidFill>
            </a:endParaRPr>
          </a:p>
        </p:txBody>
      </p:sp>
      <p:sp>
        <p:nvSpPr>
          <p:cNvPr id="714" name="Google Shape;714;p156"/>
          <p:cNvSpPr txBox="1"/>
          <p:nvPr/>
        </p:nvSpPr>
        <p:spPr>
          <a:xfrm>
            <a:off x="3533500" y="1555800"/>
            <a:ext cx="49395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latin typeface="Poppins"/>
                <a:ea typeface="Poppins"/>
                <a:cs typeface="Poppins"/>
                <a:sym typeface="Poppins"/>
              </a:rPr>
              <a:t>Data literacy is a superpower, and it’s one that our industry needs right now.</a:t>
            </a:r>
            <a:endParaRPr sz="3000">
              <a:latin typeface="Poppins"/>
              <a:ea typeface="Poppins"/>
              <a:cs typeface="Poppins"/>
              <a:sym typeface="Poppi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sp>
        <p:nvSpPr>
          <p:cNvPr id="844" name="Google Shape;844;p174"/>
          <p:cNvSpPr txBox="1"/>
          <p:nvPr/>
        </p:nvSpPr>
        <p:spPr>
          <a:xfrm>
            <a:off x="152550" y="219550"/>
            <a:ext cx="8838900" cy="1165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0">
                <a:solidFill>
                  <a:schemeClr val="accent2"/>
                </a:solidFill>
                <a:latin typeface="Poppins ExtraBold"/>
                <a:ea typeface="Poppins ExtraBold"/>
                <a:cs typeface="Poppins ExtraBold"/>
                <a:sym typeface="Poppins ExtraBold"/>
              </a:rPr>
              <a:t>C</a:t>
            </a:r>
            <a:r>
              <a:rPr lang="en" sz="4400">
                <a:solidFill>
                  <a:schemeClr val="accent2"/>
                </a:solidFill>
                <a:latin typeface="Poppins Medium"/>
                <a:ea typeface="Poppins Medium"/>
                <a:cs typeface="Poppins Medium"/>
                <a:sym typeface="Poppins Medium"/>
              </a:rPr>
              <a:t>harts are Meant to Help</a:t>
            </a:r>
            <a:endParaRPr sz="4400">
              <a:solidFill>
                <a:schemeClr val="accent2"/>
              </a:solidFill>
              <a:latin typeface="Poppins Medium"/>
              <a:ea typeface="Poppins Medium"/>
              <a:cs typeface="Poppins Medium"/>
              <a:sym typeface="Poppins Medium"/>
            </a:endParaRPr>
          </a:p>
        </p:txBody>
      </p:sp>
      <p:sp>
        <p:nvSpPr>
          <p:cNvPr id="845" name="Google Shape;845;p174"/>
          <p:cNvSpPr txBox="1"/>
          <p:nvPr/>
        </p:nvSpPr>
        <p:spPr>
          <a:xfrm>
            <a:off x="665825" y="1945950"/>
            <a:ext cx="3447300" cy="1636200"/>
          </a:xfrm>
          <a:prstGeom prst="rect">
            <a:avLst/>
          </a:prstGeom>
          <a:noFill/>
          <a:ln>
            <a:noFill/>
          </a:ln>
        </p:spPr>
        <p:txBody>
          <a:bodyPr anchorCtr="0" anchor="ctr" bIns="91425" lIns="91425" spcFirstLastPara="1" rIns="91425" wrap="square" tIns="91425">
            <a:noAutofit/>
          </a:bodyPr>
          <a:lstStyle/>
          <a:p>
            <a:pPr indent="0" lvl="0" marL="0" rtl="0" algn="ctr">
              <a:lnSpc>
                <a:spcPct val="135000"/>
              </a:lnSpc>
              <a:spcBef>
                <a:spcPts val="0"/>
              </a:spcBef>
              <a:spcAft>
                <a:spcPts val="0"/>
              </a:spcAft>
              <a:buNone/>
            </a:pPr>
            <a:r>
              <a:rPr lang="en" sz="2800">
                <a:latin typeface="Poppins SemiBold"/>
                <a:ea typeface="Poppins SemiBold"/>
                <a:cs typeface="Poppins SemiBold"/>
                <a:sym typeface="Poppins SemiBold"/>
              </a:rPr>
              <a:t>Charts are meant to help you understand data</a:t>
            </a:r>
            <a:endParaRPr sz="2800">
              <a:latin typeface="Poppins SemiBold"/>
              <a:ea typeface="Poppins SemiBold"/>
              <a:cs typeface="Poppins SemiBold"/>
              <a:sym typeface="Poppins SemiBold"/>
            </a:endParaRPr>
          </a:p>
        </p:txBody>
      </p:sp>
      <p:cxnSp>
        <p:nvCxnSpPr>
          <p:cNvPr id="846" name="Google Shape;846;p174"/>
          <p:cNvCxnSpPr/>
          <p:nvPr/>
        </p:nvCxnSpPr>
        <p:spPr>
          <a:xfrm rot="10800000">
            <a:off x="4572000" y="1592700"/>
            <a:ext cx="0" cy="2342700"/>
          </a:xfrm>
          <a:prstGeom prst="straightConnector1">
            <a:avLst/>
          </a:prstGeom>
          <a:noFill/>
          <a:ln cap="flat" cmpd="sng" w="28575">
            <a:solidFill>
              <a:schemeClr val="accent3"/>
            </a:solidFill>
            <a:prstDash val="solid"/>
            <a:round/>
            <a:headEnd len="med" w="med" type="none"/>
            <a:tailEnd len="med" w="med" type="none"/>
          </a:ln>
        </p:spPr>
      </p:cxnSp>
      <p:sp>
        <p:nvSpPr>
          <p:cNvPr id="847" name="Google Shape;847;p174"/>
          <p:cNvSpPr txBox="1"/>
          <p:nvPr/>
        </p:nvSpPr>
        <p:spPr>
          <a:xfrm>
            <a:off x="4572000" y="2038350"/>
            <a:ext cx="4462500" cy="1451400"/>
          </a:xfrm>
          <a:prstGeom prst="rect">
            <a:avLst/>
          </a:prstGeom>
          <a:noFill/>
          <a:ln>
            <a:noFill/>
          </a:ln>
        </p:spPr>
        <p:txBody>
          <a:bodyPr anchorCtr="0" anchor="ctr" bIns="91425" lIns="91425" spcFirstLastPara="1" rIns="91425" wrap="square" tIns="91425">
            <a:noAutofit/>
          </a:bodyPr>
          <a:lstStyle/>
          <a:p>
            <a:pPr indent="0" lvl="0" marL="0" rtl="0" algn="ctr">
              <a:lnSpc>
                <a:spcPct val="135000"/>
              </a:lnSpc>
              <a:spcBef>
                <a:spcPts val="0"/>
              </a:spcBef>
              <a:spcAft>
                <a:spcPts val="0"/>
              </a:spcAft>
              <a:buNone/>
            </a:pPr>
            <a:r>
              <a:rPr lang="en" sz="2800">
                <a:latin typeface="Poppins SemiBold"/>
                <a:ea typeface="Poppins SemiBold"/>
                <a:cs typeface="Poppins SemiBold"/>
                <a:sym typeface="Poppins SemiBold"/>
              </a:rPr>
              <a:t>Know the different types of charts and why they are used</a:t>
            </a:r>
            <a:endParaRPr sz="2800">
              <a:latin typeface="Poppins SemiBold"/>
              <a:ea typeface="Poppins SemiBold"/>
              <a:cs typeface="Poppins SemiBold"/>
              <a:sym typeface="Poppins SemiBo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p175"/>
          <p:cNvSpPr txBox="1"/>
          <p:nvPr/>
        </p:nvSpPr>
        <p:spPr>
          <a:xfrm>
            <a:off x="152550" y="202900"/>
            <a:ext cx="8838900" cy="1165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800">
                <a:solidFill>
                  <a:schemeClr val="accent2"/>
                </a:solidFill>
                <a:latin typeface="Poppins ExtraBold"/>
                <a:ea typeface="Poppins ExtraBold"/>
                <a:cs typeface="Poppins ExtraBold"/>
                <a:sym typeface="Poppins ExtraBold"/>
              </a:rPr>
              <a:t>D</a:t>
            </a:r>
            <a:r>
              <a:rPr lang="en" sz="4200">
                <a:solidFill>
                  <a:schemeClr val="accent2"/>
                </a:solidFill>
                <a:latin typeface="Poppins Medium"/>
                <a:ea typeface="Poppins Medium"/>
                <a:cs typeface="Poppins Medium"/>
                <a:sym typeface="Poppins Medium"/>
              </a:rPr>
              <a:t>raw Meaningful Conclusions</a:t>
            </a:r>
            <a:endParaRPr sz="4200">
              <a:solidFill>
                <a:schemeClr val="accent2"/>
              </a:solidFill>
              <a:latin typeface="Poppins Medium"/>
              <a:ea typeface="Poppins Medium"/>
              <a:cs typeface="Poppins Medium"/>
              <a:sym typeface="Poppins Medium"/>
            </a:endParaRPr>
          </a:p>
        </p:txBody>
      </p:sp>
      <p:sp>
        <p:nvSpPr>
          <p:cNvPr id="853" name="Google Shape;853;p175"/>
          <p:cNvSpPr txBox="1"/>
          <p:nvPr/>
        </p:nvSpPr>
        <p:spPr>
          <a:xfrm>
            <a:off x="0" y="1741575"/>
            <a:ext cx="9144000" cy="659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400">
                <a:latin typeface="Poppins SemiBold"/>
                <a:ea typeface="Poppins SemiBold"/>
                <a:cs typeface="Poppins SemiBold"/>
                <a:sym typeface="Poppins SemiBold"/>
              </a:rPr>
              <a:t>When looking at data you can find three things: </a:t>
            </a:r>
            <a:endParaRPr sz="2400">
              <a:latin typeface="Poppins SemiBold"/>
              <a:ea typeface="Poppins SemiBold"/>
              <a:cs typeface="Poppins SemiBold"/>
              <a:sym typeface="Poppins SemiBold"/>
            </a:endParaRPr>
          </a:p>
          <a:p>
            <a:pPr indent="0" lvl="0" marL="0" rtl="0" algn="ctr">
              <a:lnSpc>
                <a:spcPct val="115000"/>
              </a:lnSpc>
              <a:spcBef>
                <a:spcPts val="0"/>
              </a:spcBef>
              <a:spcAft>
                <a:spcPts val="0"/>
              </a:spcAft>
              <a:buNone/>
            </a:pPr>
            <a:r>
              <a:rPr lang="en" sz="2400">
                <a:latin typeface="Poppins SemiBold"/>
                <a:ea typeface="Poppins SemiBold"/>
                <a:cs typeface="Poppins SemiBold"/>
                <a:sym typeface="Poppins SemiBold"/>
              </a:rPr>
              <a:t>Answers, Mysteries, and Insights</a:t>
            </a:r>
            <a:endParaRPr sz="2400">
              <a:latin typeface="Poppins SemiBold"/>
              <a:ea typeface="Poppins SemiBold"/>
              <a:cs typeface="Poppins SemiBold"/>
              <a:sym typeface="Poppins SemiBold"/>
            </a:endParaRPr>
          </a:p>
        </p:txBody>
      </p:sp>
      <p:cxnSp>
        <p:nvCxnSpPr>
          <p:cNvPr id="854" name="Google Shape;854;p175"/>
          <p:cNvCxnSpPr/>
          <p:nvPr/>
        </p:nvCxnSpPr>
        <p:spPr>
          <a:xfrm>
            <a:off x="676950" y="2928325"/>
            <a:ext cx="7790100" cy="0"/>
          </a:xfrm>
          <a:prstGeom prst="straightConnector1">
            <a:avLst/>
          </a:prstGeom>
          <a:noFill/>
          <a:ln cap="flat" cmpd="sng" w="28575">
            <a:solidFill>
              <a:schemeClr val="accent3"/>
            </a:solidFill>
            <a:prstDash val="solid"/>
            <a:round/>
            <a:headEnd len="med" w="med" type="none"/>
            <a:tailEnd len="med" w="med" type="none"/>
          </a:ln>
        </p:spPr>
      </p:cxnSp>
      <p:sp>
        <p:nvSpPr>
          <p:cNvPr id="855" name="Google Shape;855;p175"/>
          <p:cNvSpPr txBox="1"/>
          <p:nvPr/>
        </p:nvSpPr>
        <p:spPr>
          <a:xfrm>
            <a:off x="0" y="3373800"/>
            <a:ext cx="9144000" cy="6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latin typeface="Poppins SemiBold"/>
                <a:ea typeface="Poppins SemiBold"/>
                <a:cs typeface="Poppins SemiBold"/>
                <a:sym typeface="Poppins SemiBold"/>
              </a:rPr>
              <a:t>Don’t jump to conclusions – </a:t>
            </a:r>
            <a:endParaRPr sz="2400">
              <a:latin typeface="Poppins SemiBold"/>
              <a:ea typeface="Poppins SemiBold"/>
              <a:cs typeface="Poppins SemiBold"/>
              <a:sym typeface="Poppins SemiBold"/>
            </a:endParaRPr>
          </a:p>
          <a:p>
            <a:pPr indent="0" lvl="0" marL="0" rtl="0" algn="ctr">
              <a:spcBef>
                <a:spcPts val="0"/>
              </a:spcBef>
              <a:spcAft>
                <a:spcPts val="0"/>
              </a:spcAft>
              <a:buNone/>
            </a:pPr>
            <a:r>
              <a:rPr lang="en" sz="2400">
                <a:latin typeface="Poppins SemiBold"/>
                <a:ea typeface="Poppins SemiBold"/>
                <a:cs typeface="Poppins SemiBold"/>
                <a:sym typeface="Poppins SemiBold"/>
              </a:rPr>
              <a:t>Understand correlation vs. causation</a:t>
            </a:r>
            <a:endParaRPr sz="2400">
              <a:latin typeface="Poppins SemiBold"/>
              <a:ea typeface="Poppins SemiBold"/>
              <a:cs typeface="Poppins SemiBold"/>
              <a:sym typeface="Poppins SemiBo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p176"/>
          <p:cNvSpPr txBox="1"/>
          <p:nvPr/>
        </p:nvSpPr>
        <p:spPr>
          <a:xfrm>
            <a:off x="152550" y="202900"/>
            <a:ext cx="8838900" cy="1165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800">
                <a:solidFill>
                  <a:schemeClr val="accent2"/>
                </a:solidFill>
                <a:latin typeface="Poppins ExtraBold"/>
                <a:ea typeface="Poppins ExtraBold"/>
                <a:cs typeface="Poppins ExtraBold"/>
                <a:sym typeface="Poppins ExtraBold"/>
              </a:rPr>
              <a:t>E</a:t>
            </a:r>
            <a:r>
              <a:rPr lang="en" sz="4200">
                <a:solidFill>
                  <a:schemeClr val="accent2"/>
                </a:solidFill>
                <a:latin typeface="Poppins Medium"/>
                <a:ea typeface="Poppins Medium"/>
                <a:cs typeface="Poppins Medium"/>
                <a:sym typeface="Poppins Medium"/>
              </a:rPr>
              <a:t>xpect Data Limitations</a:t>
            </a:r>
            <a:endParaRPr sz="4200">
              <a:solidFill>
                <a:schemeClr val="accent2"/>
              </a:solidFill>
              <a:latin typeface="Poppins Medium"/>
              <a:ea typeface="Poppins Medium"/>
              <a:cs typeface="Poppins Medium"/>
              <a:sym typeface="Poppins Medium"/>
            </a:endParaRPr>
          </a:p>
        </p:txBody>
      </p:sp>
      <p:sp>
        <p:nvSpPr>
          <p:cNvPr id="861" name="Google Shape;861;p176"/>
          <p:cNvSpPr txBox="1"/>
          <p:nvPr/>
        </p:nvSpPr>
        <p:spPr>
          <a:xfrm>
            <a:off x="0" y="1741575"/>
            <a:ext cx="9144000" cy="659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400">
                <a:latin typeface="Poppins SemiBold"/>
                <a:ea typeface="Poppins SemiBold"/>
                <a:cs typeface="Poppins SemiBold"/>
                <a:sym typeface="Poppins SemiBold"/>
              </a:rPr>
              <a:t>Your data isn’t like a crystal ball – </a:t>
            </a:r>
            <a:endParaRPr sz="2400">
              <a:latin typeface="Poppins SemiBold"/>
              <a:ea typeface="Poppins SemiBold"/>
              <a:cs typeface="Poppins SemiBold"/>
              <a:sym typeface="Poppins SemiBold"/>
            </a:endParaRPr>
          </a:p>
          <a:p>
            <a:pPr indent="0" lvl="0" marL="0" rtl="0" algn="ctr">
              <a:lnSpc>
                <a:spcPct val="115000"/>
              </a:lnSpc>
              <a:spcBef>
                <a:spcPts val="0"/>
              </a:spcBef>
              <a:spcAft>
                <a:spcPts val="0"/>
              </a:spcAft>
              <a:buNone/>
            </a:pPr>
            <a:r>
              <a:rPr lang="en" sz="2400">
                <a:latin typeface="Poppins SemiBold"/>
                <a:ea typeface="Poppins SemiBold"/>
                <a:cs typeface="Poppins SemiBold"/>
                <a:sym typeface="Poppins SemiBold"/>
              </a:rPr>
              <a:t>more like camera angles filming a sports match</a:t>
            </a:r>
            <a:endParaRPr sz="2400">
              <a:latin typeface="Poppins SemiBold"/>
              <a:ea typeface="Poppins SemiBold"/>
              <a:cs typeface="Poppins SemiBold"/>
              <a:sym typeface="Poppins SemiBold"/>
            </a:endParaRPr>
          </a:p>
        </p:txBody>
      </p:sp>
      <p:cxnSp>
        <p:nvCxnSpPr>
          <p:cNvPr id="862" name="Google Shape;862;p176"/>
          <p:cNvCxnSpPr/>
          <p:nvPr/>
        </p:nvCxnSpPr>
        <p:spPr>
          <a:xfrm>
            <a:off x="676950" y="2928325"/>
            <a:ext cx="7790100" cy="0"/>
          </a:xfrm>
          <a:prstGeom prst="straightConnector1">
            <a:avLst/>
          </a:prstGeom>
          <a:noFill/>
          <a:ln cap="flat" cmpd="sng" w="28575">
            <a:solidFill>
              <a:schemeClr val="accent3"/>
            </a:solidFill>
            <a:prstDash val="solid"/>
            <a:round/>
            <a:headEnd len="med" w="med" type="none"/>
            <a:tailEnd len="med" w="med" type="none"/>
          </a:ln>
        </p:spPr>
      </p:cxnSp>
      <p:sp>
        <p:nvSpPr>
          <p:cNvPr id="863" name="Google Shape;863;p176"/>
          <p:cNvSpPr txBox="1"/>
          <p:nvPr/>
        </p:nvSpPr>
        <p:spPr>
          <a:xfrm>
            <a:off x="0" y="3373800"/>
            <a:ext cx="9144000" cy="65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latin typeface="Poppins SemiBold"/>
                <a:ea typeface="Poppins SemiBold"/>
                <a:cs typeface="Poppins SemiBold"/>
                <a:sym typeface="Poppins SemiBold"/>
              </a:rPr>
              <a:t>Adjust your expectations and </a:t>
            </a:r>
            <a:endParaRPr sz="2400">
              <a:latin typeface="Poppins SemiBold"/>
              <a:ea typeface="Poppins SemiBold"/>
              <a:cs typeface="Poppins SemiBold"/>
              <a:sym typeface="Poppins SemiBold"/>
            </a:endParaRPr>
          </a:p>
          <a:p>
            <a:pPr indent="0" lvl="0" marL="0" rtl="0" algn="ctr">
              <a:spcBef>
                <a:spcPts val="0"/>
              </a:spcBef>
              <a:spcAft>
                <a:spcPts val="0"/>
              </a:spcAft>
              <a:buNone/>
            </a:pPr>
            <a:r>
              <a:rPr lang="en" sz="2400">
                <a:latin typeface="Poppins SemiBold"/>
                <a:ea typeface="Poppins SemiBold"/>
                <a:cs typeface="Poppins SemiBold"/>
                <a:sym typeface="Poppins SemiBold"/>
              </a:rPr>
              <a:t>know the limits of your data</a:t>
            </a:r>
            <a:endParaRPr sz="2400">
              <a:latin typeface="Poppins SemiBold"/>
              <a:ea typeface="Poppins SemiBold"/>
              <a:cs typeface="Poppins SemiBold"/>
              <a:sym typeface="Poppins SemiBo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sp>
        <p:nvSpPr>
          <p:cNvPr id="868" name="Google Shape;868;p177"/>
          <p:cNvSpPr txBox="1"/>
          <p:nvPr/>
        </p:nvSpPr>
        <p:spPr>
          <a:xfrm>
            <a:off x="152550" y="202900"/>
            <a:ext cx="8838900" cy="1165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800">
                <a:solidFill>
                  <a:schemeClr val="accent2"/>
                </a:solidFill>
                <a:latin typeface="Poppins ExtraBold"/>
                <a:ea typeface="Poppins ExtraBold"/>
                <a:cs typeface="Poppins ExtraBold"/>
                <a:sym typeface="Poppins ExtraBold"/>
              </a:rPr>
              <a:t>F</a:t>
            </a:r>
            <a:r>
              <a:rPr lang="en" sz="4200">
                <a:solidFill>
                  <a:schemeClr val="accent2"/>
                </a:solidFill>
                <a:latin typeface="Poppins Medium"/>
                <a:ea typeface="Poppins Medium"/>
                <a:cs typeface="Poppins Medium"/>
                <a:sym typeface="Poppins Medium"/>
              </a:rPr>
              <a:t>ind the Trends and Patterns</a:t>
            </a:r>
            <a:endParaRPr sz="4200">
              <a:solidFill>
                <a:schemeClr val="accent2"/>
              </a:solidFill>
              <a:latin typeface="Poppins Medium"/>
              <a:ea typeface="Poppins Medium"/>
              <a:cs typeface="Poppins Medium"/>
              <a:sym typeface="Poppins Medium"/>
            </a:endParaRPr>
          </a:p>
        </p:txBody>
      </p:sp>
      <p:sp>
        <p:nvSpPr>
          <p:cNvPr id="869" name="Google Shape;869;p177"/>
          <p:cNvSpPr txBox="1"/>
          <p:nvPr/>
        </p:nvSpPr>
        <p:spPr>
          <a:xfrm>
            <a:off x="595350" y="1656450"/>
            <a:ext cx="7953300" cy="2235000"/>
          </a:xfrm>
          <a:prstGeom prst="rect">
            <a:avLst/>
          </a:prstGeom>
          <a:noFill/>
          <a:ln>
            <a:noFill/>
          </a:ln>
        </p:spPr>
        <p:txBody>
          <a:bodyPr anchorCtr="0" anchor="t" bIns="91425" lIns="91425" spcFirstLastPara="1" rIns="91425" wrap="square" tIns="91425">
            <a:spAutoFit/>
          </a:bodyPr>
          <a:lstStyle/>
          <a:p>
            <a:pPr indent="0" lvl="0" marL="0" rtl="0" algn="ctr">
              <a:lnSpc>
                <a:spcPct val="135000"/>
              </a:lnSpc>
              <a:spcBef>
                <a:spcPts val="0"/>
              </a:spcBef>
              <a:spcAft>
                <a:spcPts val="0"/>
              </a:spcAft>
              <a:buNone/>
            </a:pPr>
            <a:r>
              <a:rPr lang="en" sz="3600">
                <a:latin typeface="Poppins"/>
                <a:ea typeface="Poppins"/>
                <a:cs typeface="Poppins"/>
                <a:sym typeface="Poppins"/>
              </a:rPr>
              <a:t>It’s not what you see, but the </a:t>
            </a:r>
            <a:r>
              <a:rPr b="1" lang="en" sz="3600">
                <a:latin typeface="Poppins"/>
                <a:ea typeface="Poppins"/>
                <a:cs typeface="Poppins"/>
                <a:sym typeface="Poppins"/>
              </a:rPr>
              <a:t>relationship</a:t>
            </a:r>
            <a:r>
              <a:rPr lang="en" sz="3600">
                <a:latin typeface="Poppins"/>
                <a:ea typeface="Poppins"/>
                <a:cs typeface="Poppins"/>
                <a:sym typeface="Poppins"/>
              </a:rPr>
              <a:t> between them that is the most meaningful.</a:t>
            </a:r>
            <a:endParaRPr sz="3600">
              <a:latin typeface="Poppins"/>
              <a:ea typeface="Poppins"/>
              <a:cs typeface="Poppins"/>
              <a:sym typeface="Poppi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73" name="Shape 873"/>
        <p:cNvGrpSpPr/>
        <p:nvPr/>
      </p:nvGrpSpPr>
      <p:grpSpPr>
        <a:xfrm>
          <a:off x="0" y="0"/>
          <a:ext cx="0" cy="0"/>
          <a:chOff x="0" y="0"/>
          <a:chExt cx="0" cy="0"/>
        </a:xfrm>
      </p:grpSpPr>
      <p:sp>
        <p:nvSpPr>
          <p:cNvPr id="874" name="Google Shape;874;p178"/>
          <p:cNvSpPr txBox="1"/>
          <p:nvPr>
            <p:ph idx="4294967295" type="title"/>
          </p:nvPr>
        </p:nvSpPr>
        <p:spPr>
          <a:xfrm>
            <a:off x="311700" y="445025"/>
            <a:ext cx="2157600" cy="2733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solidFill>
                  <a:schemeClr val="lt1"/>
                </a:solidFill>
              </a:rPr>
              <a:t>Surveys vs. Geolocation Data</a:t>
            </a:r>
            <a:endParaRPr sz="2400">
              <a:solidFill>
                <a:schemeClr val="lt1"/>
              </a:solidFill>
            </a:endParaRPr>
          </a:p>
        </p:txBody>
      </p:sp>
      <p:sp>
        <p:nvSpPr>
          <p:cNvPr id="875" name="Google Shape;875;p178"/>
          <p:cNvSpPr txBox="1"/>
          <p:nvPr/>
        </p:nvSpPr>
        <p:spPr>
          <a:xfrm>
            <a:off x="3356125" y="823900"/>
            <a:ext cx="49395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latin typeface="Poppins"/>
                <a:ea typeface="Poppins"/>
                <a:cs typeface="Poppins"/>
                <a:sym typeface="Poppins"/>
              </a:rPr>
              <a:t>Advocates for geolocation data and surveys don’t always see eye to eye, but through triangulating old and new data sets and evolving new KPIs, the industry can draw on the strengths of both.</a:t>
            </a:r>
            <a:endParaRPr sz="2400">
              <a:latin typeface="Poppins"/>
              <a:ea typeface="Poppins"/>
              <a:cs typeface="Poppins"/>
              <a:sym typeface="Poppi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79" name="Shape 879"/>
        <p:cNvGrpSpPr/>
        <p:nvPr/>
      </p:nvGrpSpPr>
      <p:grpSpPr>
        <a:xfrm>
          <a:off x="0" y="0"/>
          <a:ext cx="0" cy="0"/>
          <a:chOff x="0" y="0"/>
          <a:chExt cx="0" cy="0"/>
        </a:xfrm>
      </p:grpSpPr>
      <p:sp>
        <p:nvSpPr>
          <p:cNvPr id="880" name="Google Shape;880;p179"/>
          <p:cNvSpPr txBox="1"/>
          <p:nvPr>
            <p:ph idx="4294967295" type="title"/>
          </p:nvPr>
        </p:nvSpPr>
        <p:spPr>
          <a:xfrm>
            <a:off x="311700" y="445025"/>
            <a:ext cx="1812900" cy="2733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lt1"/>
                </a:solidFill>
              </a:rPr>
              <a:t>Place-</a:t>
            </a:r>
            <a:endParaRPr>
              <a:solidFill>
                <a:schemeClr val="lt1"/>
              </a:solidFill>
            </a:endParaRPr>
          </a:p>
          <a:p>
            <a:pPr indent="0" lvl="0" marL="0" rtl="0" algn="l">
              <a:spcBef>
                <a:spcPts val="0"/>
              </a:spcBef>
              <a:spcAft>
                <a:spcPts val="0"/>
              </a:spcAft>
              <a:buNone/>
            </a:pPr>
            <a:r>
              <a:rPr lang="en">
                <a:solidFill>
                  <a:schemeClr val="lt1"/>
                </a:solidFill>
              </a:rPr>
              <a:t>Based Strategy</a:t>
            </a:r>
            <a:endParaRPr>
              <a:solidFill>
                <a:schemeClr val="lt1"/>
              </a:solidFill>
            </a:endParaRPr>
          </a:p>
        </p:txBody>
      </p:sp>
      <p:sp>
        <p:nvSpPr>
          <p:cNvPr id="881" name="Google Shape;881;p179"/>
          <p:cNvSpPr txBox="1"/>
          <p:nvPr/>
        </p:nvSpPr>
        <p:spPr>
          <a:xfrm>
            <a:off x="3356125" y="823900"/>
            <a:ext cx="4939500" cy="314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latin typeface="Poppins"/>
                <a:ea typeface="Poppins"/>
                <a:cs typeface="Poppins"/>
                <a:sym typeface="Poppins"/>
              </a:rPr>
              <a:t>Everything in tourism happens in or about a place. Zartico’s place-based strategy allows different places and data sets to work together to help destinations market more strategically and manage more effectively.</a:t>
            </a:r>
            <a:endParaRPr sz="2400">
              <a:latin typeface="Poppins"/>
              <a:ea typeface="Poppins"/>
              <a:cs typeface="Poppins"/>
              <a:sym typeface="Poppi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pic>
        <p:nvPicPr>
          <p:cNvPr id="886" name="Google Shape;886;p180"/>
          <p:cNvPicPr preferRelativeResize="0"/>
          <p:nvPr/>
        </p:nvPicPr>
        <p:blipFill>
          <a:blip r:embed="rId3">
            <a:alphaModFix/>
          </a:blip>
          <a:stretch>
            <a:fillRect/>
          </a:stretch>
        </p:blipFill>
        <p:spPr>
          <a:xfrm>
            <a:off x="0" y="-722350"/>
            <a:ext cx="9486899" cy="6323049"/>
          </a:xfrm>
          <a:prstGeom prst="rect">
            <a:avLst/>
          </a:prstGeom>
          <a:noFill/>
          <a:ln>
            <a:noFill/>
          </a:ln>
        </p:spPr>
      </p:pic>
      <p:pic>
        <p:nvPicPr>
          <p:cNvPr id="887" name="Google Shape;887;p180"/>
          <p:cNvPicPr preferRelativeResize="0"/>
          <p:nvPr/>
        </p:nvPicPr>
        <p:blipFill>
          <a:blip r:embed="rId4">
            <a:alphaModFix amt="83000"/>
          </a:blip>
          <a:stretch>
            <a:fillRect/>
          </a:stretch>
        </p:blipFill>
        <p:spPr>
          <a:xfrm>
            <a:off x="0" y="-192881"/>
            <a:ext cx="9486899" cy="5336381"/>
          </a:xfrm>
          <a:prstGeom prst="rect">
            <a:avLst/>
          </a:prstGeom>
          <a:noFill/>
          <a:ln>
            <a:noFill/>
          </a:ln>
        </p:spPr>
      </p:pic>
      <p:sp>
        <p:nvSpPr>
          <p:cNvPr id="888" name="Google Shape;888;p180"/>
          <p:cNvSpPr txBox="1"/>
          <p:nvPr/>
        </p:nvSpPr>
        <p:spPr>
          <a:xfrm>
            <a:off x="477513" y="2775"/>
            <a:ext cx="6858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lt1"/>
                </a:solidFill>
                <a:latin typeface="Poppins"/>
                <a:ea typeface="Poppins"/>
                <a:cs typeface="Poppins"/>
                <a:sym typeface="Poppins"/>
              </a:rPr>
              <a:t>Place-Based Strategy Consists of</a:t>
            </a:r>
            <a:endParaRPr b="1" sz="1800">
              <a:solidFill>
                <a:schemeClr val="lt1"/>
              </a:solidFill>
              <a:latin typeface="Poppins"/>
              <a:ea typeface="Poppins"/>
              <a:cs typeface="Poppins"/>
              <a:sym typeface="Poppins"/>
            </a:endParaRPr>
          </a:p>
        </p:txBody>
      </p:sp>
      <p:sp>
        <p:nvSpPr>
          <p:cNvPr id="889" name="Google Shape;889;p180"/>
          <p:cNvSpPr txBox="1"/>
          <p:nvPr/>
        </p:nvSpPr>
        <p:spPr>
          <a:xfrm>
            <a:off x="923188" y="536925"/>
            <a:ext cx="8086200" cy="4603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i="1" lang="en" sz="1800">
                <a:solidFill>
                  <a:schemeClr val="lt1"/>
                </a:solidFill>
                <a:latin typeface="Poppins"/>
                <a:ea typeface="Poppins"/>
                <a:cs typeface="Poppins"/>
                <a:sym typeface="Poppins"/>
              </a:rPr>
              <a:t>Boundary</a:t>
            </a:r>
            <a:endParaRPr b="1" i="1" sz="1800">
              <a:solidFill>
                <a:schemeClr val="lt1"/>
              </a:solidFill>
              <a:latin typeface="Poppins"/>
              <a:ea typeface="Poppins"/>
              <a:cs typeface="Poppins"/>
              <a:sym typeface="Poppins"/>
            </a:endParaRPr>
          </a:p>
          <a:p>
            <a:pPr indent="-342900" lvl="0" marL="457200" rtl="0" algn="l">
              <a:lnSpc>
                <a:spcPct val="115000"/>
              </a:lnSpc>
              <a:spcBef>
                <a:spcPts val="0"/>
              </a:spcBef>
              <a:spcAft>
                <a:spcPts val="0"/>
              </a:spcAft>
              <a:buClr>
                <a:schemeClr val="lt1"/>
              </a:buClr>
              <a:buSzPts val="1800"/>
              <a:buFont typeface="Poppins"/>
              <a:buChar char="-"/>
            </a:pPr>
            <a:r>
              <a:rPr lang="en" sz="1800">
                <a:solidFill>
                  <a:schemeClr val="lt1"/>
                </a:solidFill>
                <a:latin typeface="Poppins"/>
                <a:ea typeface="Poppins"/>
                <a:cs typeface="Poppins"/>
                <a:sym typeface="Poppins"/>
              </a:rPr>
              <a:t>Geolocation, Credit Card, Events</a:t>
            </a:r>
            <a:br>
              <a:rPr lang="en" sz="1800">
                <a:solidFill>
                  <a:schemeClr val="lt1"/>
                </a:solidFill>
                <a:latin typeface="Poppins"/>
                <a:ea typeface="Poppins"/>
                <a:cs typeface="Poppins"/>
                <a:sym typeface="Poppins"/>
              </a:rPr>
            </a:br>
            <a:endParaRPr sz="1800">
              <a:solidFill>
                <a:schemeClr val="lt1"/>
              </a:solidFill>
              <a:latin typeface="Poppins"/>
              <a:ea typeface="Poppins"/>
              <a:cs typeface="Poppins"/>
              <a:sym typeface="Poppins"/>
            </a:endParaRPr>
          </a:p>
          <a:p>
            <a:pPr indent="0" lvl="0" marL="0" rtl="0" algn="l">
              <a:lnSpc>
                <a:spcPct val="115000"/>
              </a:lnSpc>
              <a:spcBef>
                <a:spcPts val="0"/>
              </a:spcBef>
              <a:spcAft>
                <a:spcPts val="0"/>
              </a:spcAft>
              <a:buNone/>
            </a:pPr>
            <a:r>
              <a:rPr b="1" i="1" lang="en" sz="1800">
                <a:solidFill>
                  <a:schemeClr val="lt1"/>
                </a:solidFill>
                <a:latin typeface="Poppins"/>
                <a:ea typeface="Poppins"/>
                <a:cs typeface="Poppins"/>
                <a:sym typeface="Poppins"/>
              </a:rPr>
              <a:t>Regions</a:t>
            </a:r>
            <a:endParaRPr b="1" i="1" sz="1800">
              <a:solidFill>
                <a:schemeClr val="lt1"/>
              </a:solidFill>
              <a:latin typeface="Poppins"/>
              <a:ea typeface="Poppins"/>
              <a:cs typeface="Poppins"/>
              <a:sym typeface="Poppins"/>
            </a:endParaRPr>
          </a:p>
          <a:p>
            <a:pPr indent="-342900" lvl="0" marL="457200" rtl="0" algn="l">
              <a:lnSpc>
                <a:spcPct val="115000"/>
              </a:lnSpc>
              <a:spcBef>
                <a:spcPts val="0"/>
              </a:spcBef>
              <a:spcAft>
                <a:spcPts val="0"/>
              </a:spcAft>
              <a:buClr>
                <a:schemeClr val="lt1"/>
              </a:buClr>
              <a:buSzPts val="1800"/>
              <a:buFont typeface="Poppins"/>
              <a:buChar char="-"/>
            </a:pPr>
            <a:r>
              <a:rPr lang="en" sz="1800">
                <a:solidFill>
                  <a:schemeClr val="lt1"/>
                </a:solidFill>
                <a:latin typeface="Poppins"/>
                <a:ea typeface="Poppins"/>
                <a:cs typeface="Poppins"/>
                <a:sym typeface="Poppins"/>
              </a:rPr>
              <a:t>Geolocation, Events</a:t>
            </a:r>
            <a:br>
              <a:rPr lang="en" sz="1800">
                <a:solidFill>
                  <a:schemeClr val="lt1"/>
                </a:solidFill>
                <a:latin typeface="Poppins"/>
                <a:ea typeface="Poppins"/>
                <a:cs typeface="Poppins"/>
                <a:sym typeface="Poppins"/>
              </a:rPr>
            </a:br>
            <a:endParaRPr sz="1800">
              <a:solidFill>
                <a:schemeClr val="lt1"/>
              </a:solidFill>
              <a:latin typeface="Poppins"/>
              <a:ea typeface="Poppins"/>
              <a:cs typeface="Poppins"/>
              <a:sym typeface="Poppins"/>
            </a:endParaRPr>
          </a:p>
          <a:p>
            <a:pPr indent="0" lvl="0" marL="0" rtl="0" algn="l">
              <a:lnSpc>
                <a:spcPct val="115000"/>
              </a:lnSpc>
              <a:spcBef>
                <a:spcPts val="0"/>
              </a:spcBef>
              <a:spcAft>
                <a:spcPts val="0"/>
              </a:spcAft>
              <a:buNone/>
            </a:pPr>
            <a:r>
              <a:rPr b="1" i="1" lang="en" sz="1800">
                <a:solidFill>
                  <a:schemeClr val="lt1"/>
                </a:solidFill>
                <a:latin typeface="Poppins"/>
                <a:ea typeface="Poppins"/>
                <a:cs typeface="Poppins"/>
                <a:sym typeface="Poppins"/>
              </a:rPr>
              <a:t>Categories</a:t>
            </a:r>
            <a:endParaRPr b="1" i="1" sz="1800">
              <a:solidFill>
                <a:schemeClr val="lt1"/>
              </a:solidFill>
              <a:latin typeface="Poppins"/>
              <a:ea typeface="Poppins"/>
              <a:cs typeface="Poppins"/>
              <a:sym typeface="Poppins"/>
            </a:endParaRPr>
          </a:p>
          <a:p>
            <a:pPr indent="-342900" lvl="0" marL="457200" rtl="0" algn="l">
              <a:lnSpc>
                <a:spcPct val="115000"/>
              </a:lnSpc>
              <a:spcBef>
                <a:spcPts val="0"/>
              </a:spcBef>
              <a:spcAft>
                <a:spcPts val="0"/>
              </a:spcAft>
              <a:buClr>
                <a:schemeClr val="lt1"/>
              </a:buClr>
              <a:buSzPts val="1800"/>
              <a:buFont typeface="Poppins"/>
              <a:buChar char="-"/>
            </a:pPr>
            <a:r>
              <a:rPr lang="en" sz="1800">
                <a:solidFill>
                  <a:schemeClr val="lt1"/>
                </a:solidFill>
                <a:latin typeface="Poppins"/>
                <a:ea typeface="Poppins"/>
                <a:cs typeface="Poppins"/>
                <a:sym typeface="Poppins"/>
              </a:rPr>
              <a:t>Geolocation, Credit Card, Website, Content, Website Contribution</a:t>
            </a:r>
            <a:br>
              <a:rPr lang="en" sz="1800">
                <a:solidFill>
                  <a:schemeClr val="lt1"/>
                </a:solidFill>
                <a:latin typeface="Poppins"/>
                <a:ea typeface="Poppins"/>
                <a:cs typeface="Poppins"/>
                <a:sym typeface="Poppins"/>
              </a:rPr>
            </a:br>
            <a:endParaRPr sz="1800">
              <a:solidFill>
                <a:schemeClr val="lt1"/>
              </a:solidFill>
              <a:latin typeface="Poppins"/>
              <a:ea typeface="Poppins"/>
              <a:cs typeface="Poppins"/>
              <a:sym typeface="Poppins"/>
            </a:endParaRPr>
          </a:p>
          <a:p>
            <a:pPr indent="0" lvl="0" marL="0" rtl="0" algn="l">
              <a:lnSpc>
                <a:spcPct val="115000"/>
              </a:lnSpc>
              <a:spcBef>
                <a:spcPts val="0"/>
              </a:spcBef>
              <a:spcAft>
                <a:spcPts val="0"/>
              </a:spcAft>
              <a:buNone/>
            </a:pPr>
            <a:r>
              <a:rPr b="1" i="1" lang="en" sz="1800">
                <a:solidFill>
                  <a:schemeClr val="lt1"/>
                </a:solidFill>
                <a:latin typeface="Poppins"/>
                <a:ea typeface="Poppins"/>
                <a:cs typeface="Poppins"/>
                <a:sym typeface="Poppins"/>
              </a:rPr>
              <a:t>POIs</a:t>
            </a:r>
            <a:endParaRPr b="1" i="1" sz="1800">
              <a:solidFill>
                <a:schemeClr val="lt1"/>
              </a:solidFill>
              <a:latin typeface="Poppins"/>
              <a:ea typeface="Poppins"/>
              <a:cs typeface="Poppins"/>
              <a:sym typeface="Poppins"/>
            </a:endParaRPr>
          </a:p>
          <a:p>
            <a:pPr indent="-342900" lvl="0" marL="457200" rtl="0" algn="l">
              <a:lnSpc>
                <a:spcPct val="115000"/>
              </a:lnSpc>
              <a:spcBef>
                <a:spcPts val="0"/>
              </a:spcBef>
              <a:spcAft>
                <a:spcPts val="0"/>
              </a:spcAft>
              <a:buClr>
                <a:schemeClr val="lt1"/>
              </a:buClr>
              <a:buSzPts val="1800"/>
              <a:buFont typeface="Poppins"/>
              <a:buChar char="-"/>
            </a:pPr>
            <a:r>
              <a:rPr lang="en" sz="1800">
                <a:solidFill>
                  <a:schemeClr val="lt1"/>
                </a:solidFill>
                <a:latin typeface="Poppins"/>
                <a:ea typeface="Poppins"/>
                <a:cs typeface="Poppins"/>
                <a:sym typeface="Poppins"/>
              </a:rPr>
              <a:t>Primary = Reason people visit your destination</a:t>
            </a:r>
            <a:endParaRPr sz="1800">
              <a:solidFill>
                <a:schemeClr val="lt1"/>
              </a:solidFill>
              <a:latin typeface="Poppins"/>
              <a:ea typeface="Poppins"/>
              <a:cs typeface="Poppins"/>
              <a:sym typeface="Poppins"/>
            </a:endParaRPr>
          </a:p>
          <a:p>
            <a:pPr indent="-342900" lvl="0" marL="457200" rtl="0" algn="l">
              <a:lnSpc>
                <a:spcPct val="115000"/>
              </a:lnSpc>
              <a:spcBef>
                <a:spcPts val="0"/>
              </a:spcBef>
              <a:spcAft>
                <a:spcPts val="0"/>
              </a:spcAft>
              <a:buClr>
                <a:schemeClr val="lt1"/>
              </a:buClr>
              <a:buSzPts val="1800"/>
              <a:buFont typeface="Poppins"/>
              <a:buChar char="-"/>
            </a:pPr>
            <a:r>
              <a:rPr lang="en" sz="1800">
                <a:solidFill>
                  <a:schemeClr val="lt1"/>
                </a:solidFill>
                <a:latin typeface="Poppins"/>
                <a:ea typeface="Poppins"/>
                <a:cs typeface="Poppins"/>
                <a:sym typeface="Poppins"/>
              </a:rPr>
              <a:t>Contextual = Representative sample of where visitors spend time &amp; money </a:t>
            </a:r>
            <a:endParaRPr sz="1800">
              <a:solidFill>
                <a:schemeClr val="lt1"/>
              </a:solidFill>
              <a:latin typeface="Poppins"/>
              <a:ea typeface="Poppins"/>
              <a:cs typeface="Poppins"/>
              <a:sym typeface="Poppins"/>
            </a:endParaRPr>
          </a:p>
          <a:p>
            <a:pPr indent="0" lvl="0" marL="0" rtl="0" algn="l">
              <a:lnSpc>
                <a:spcPct val="115000"/>
              </a:lnSpc>
              <a:spcBef>
                <a:spcPts val="0"/>
              </a:spcBef>
              <a:spcAft>
                <a:spcPts val="0"/>
              </a:spcAft>
              <a:buNone/>
            </a:pPr>
            <a:r>
              <a:t/>
            </a:r>
            <a:endParaRPr sz="1800">
              <a:solidFill>
                <a:schemeClr val="lt1"/>
              </a:solidFill>
              <a:latin typeface="Poppins Medium"/>
              <a:ea typeface="Poppins Medium"/>
              <a:cs typeface="Poppins Medium"/>
              <a:sym typeface="Poppins Medium"/>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3" name="Shape 893"/>
        <p:cNvGrpSpPr/>
        <p:nvPr/>
      </p:nvGrpSpPr>
      <p:grpSpPr>
        <a:xfrm>
          <a:off x="0" y="0"/>
          <a:ext cx="0" cy="0"/>
          <a:chOff x="0" y="0"/>
          <a:chExt cx="0" cy="0"/>
        </a:xfrm>
      </p:grpSpPr>
      <p:pic>
        <p:nvPicPr>
          <p:cNvPr id="894" name="Google Shape;894;p181"/>
          <p:cNvPicPr preferRelativeResize="0"/>
          <p:nvPr/>
        </p:nvPicPr>
        <p:blipFill>
          <a:blip r:embed="rId3">
            <a:alphaModFix/>
          </a:blip>
          <a:stretch>
            <a:fillRect/>
          </a:stretch>
        </p:blipFill>
        <p:spPr>
          <a:xfrm>
            <a:off x="0" y="-722350"/>
            <a:ext cx="9486899" cy="6323049"/>
          </a:xfrm>
          <a:prstGeom prst="rect">
            <a:avLst/>
          </a:prstGeom>
          <a:noFill/>
          <a:ln>
            <a:noFill/>
          </a:ln>
        </p:spPr>
      </p:pic>
      <p:pic>
        <p:nvPicPr>
          <p:cNvPr id="895" name="Google Shape;895;p181"/>
          <p:cNvPicPr preferRelativeResize="0"/>
          <p:nvPr/>
        </p:nvPicPr>
        <p:blipFill>
          <a:blip r:embed="rId4">
            <a:alphaModFix amt="83000"/>
          </a:blip>
          <a:stretch>
            <a:fillRect/>
          </a:stretch>
        </p:blipFill>
        <p:spPr>
          <a:xfrm>
            <a:off x="0" y="-192881"/>
            <a:ext cx="9486899" cy="5336381"/>
          </a:xfrm>
          <a:prstGeom prst="rect">
            <a:avLst/>
          </a:prstGeom>
          <a:noFill/>
          <a:ln>
            <a:noFill/>
          </a:ln>
        </p:spPr>
      </p:pic>
      <p:sp>
        <p:nvSpPr>
          <p:cNvPr id="896" name="Google Shape;896;p181"/>
          <p:cNvSpPr txBox="1"/>
          <p:nvPr/>
        </p:nvSpPr>
        <p:spPr>
          <a:xfrm>
            <a:off x="605550" y="91625"/>
            <a:ext cx="79329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chemeClr val="lt1"/>
                </a:solidFill>
                <a:latin typeface="Poppins"/>
                <a:ea typeface="Poppins"/>
                <a:cs typeface="Poppins"/>
                <a:sym typeface="Poppins"/>
              </a:rPr>
              <a:t>Understand Spending &amp; Movement </a:t>
            </a:r>
            <a:endParaRPr b="1" sz="3000">
              <a:solidFill>
                <a:schemeClr val="lt1"/>
              </a:solidFill>
              <a:latin typeface="Poppins"/>
              <a:ea typeface="Poppins"/>
              <a:cs typeface="Poppins"/>
              <a:sym typeface="Poppins"/>
            </a:endParaRPr>
          </a:p>
        </p:txBody>
      </p:sp>
      <p:sp>
        <p:nvSpPr>
          <p:cNvPr id="897" name="Google Shape;897;p181"/>
          <p:cNvSpPr txBox="1"/>
          <p:nvPr/>
        </p:nvSpPr>
        <p:spPr>
          <a:xfrm>
            <a:off x="1257150" y="919200"/>
            <a:ext cx="3181500" cy="492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chemeClr val="lt1"/>
                </a:solidFill>
                <a:latin typeface="Poppins Medium"/>
                <a:ea typeface="Poppins Medium"/>
                <a:cs typeface="Poppins Medium"/>
                <a:sym typeface="Poppins Medium"/>
              </a:rPr>
              <a:t>Geolocation</a:t>
            </a:r>
            <a:endParaRPr sz="1800">
              <a:solidFill>
                <a:schemeClr val="lt1"/>
              </a:solidFill>
              <a:latin typeface="Poppins Medium"/>
              <a:ea typeface="Poppins Medium"/>
              <a:cs typeface="Poppins Medium"/>
              <a:sym typeface="Poppins Medium"/>
            </a:endParaRPr>
          </a:p>
          <a:p>
            <a:pPr indent="0" lvl="0" marL="0" rtl="0" algn="l">
              <a:lnSpc>
                <a:spcPct val="115000"/>
              </a:lnSpc>
              <a:spcBef>
                <a:spcPts val="0"/>
              </a:spcBef>
              <a:spcAft>
                <a:spcPts val="0"/>
              </a:spcAft>
              <a:buClr>
                <a:schemeClr val="dk1"/>
              </a:buClr>
              <a:buSzPts val="1100"/>
              <a:buFont typeface="Arial"/>
              <a:buNone/>
            </a:pPr>
            <a:r>
              <a:rPr lang="en" sz="1800">
                <a:solidFill>
                  <a:schemeClr val="lt1"/>
                </a:solidFill>
                <a:latin typeface="Poppins Medium"/>
                <a:ea typeface="Poppins Medium"/>
                <a:cs typeface="Poppins Medium"/>
                <a:sym typeface="Poppins Medium"/>
              </a:rPr>
              <a:t>  Accommodations </a:t>
            </a:r>
            <a:endParaRPr sz="1800">
              <a:solidFill>
                <a:schemeClr val="lt1"/>
              </a:solidFill>
              <a:latin typeface="Poppins Medium"/>
              <a:ea typeface="Poppins Medium"/>
              <a:cs typeface="Poppins Medium"/>
              <a:sym typeface="Poppins Medium"/>
            </a:endParaRPr>
          </a:p>
          <a:p>
            <a:pPr indent="0" lvl="0" marL="0" rtl="0" algn="l">
              <a:lnSpc>
                <a:spcPct val="115000"/>
              </a:lnSpc>
              <a:spcBef>
                <a:spcPts val="0"/>
              </a:spcBef>
              <a:spcAft>
                <a:spcPts val="0"/>
              </a:spcAft>
              <a:buClr>
                <a:schemeClr val="dk1"/>
              </a:buClr>
              <a:buSzPts val="1100"/>
              <a:buFont typeface="Arial"/>
              <a:buNone/>
            </a:pPr>
            <a:r>
              <a:rPr lang="en" sz="1800">
                <a:solidFill>
                  <a:schemeClr val="lt1"/>
                </a:solidFill>
                <a:latin typeface="Poppins Medium"/>
                <a:ea typeface="Poppins Medium"/>
                <a:cs typeface="Poppins Medium"/>
                <a:sym typeface="Poppins Medium"/>
              </a:rPr>
              <a:t>  Attractions</a:t>
            </a:r>
            <a:endParaRPr sz="1800">
              <a:solidFill>
                <a:schemeClr val="lt1"/>
              </a:solidFill>
              <a:latin typeface="Poppins Medium"/>
              <a:ea typeface="Poppins Medium"/>
              <a:cs typeface="Poppins Medium"/>
              <a:sym typeface="Poppins Medium"/>
            </a:endParaRPr>
          </a:p>
          <a:p>
            <a:pPr indent="0" lvl="0" marL="0" rtl="0" algn="l">
              <a:lnSpc>
                <a:spcPct val="115000"/>
              </a:lnSpc>
              <a:spcBef>
                <a:spcPts val="0"/>
              </a:spcBef>
              <a:spcAft>
                <a:spcPts val="0"/>
              </a:spcAft>
              <a:buClr>
                <a:schemeClr val="dk1"/>
              </a:buClr>
              <a:buSzPts val="1100"/>
              <a:buFont typeface="Arial"/>
              <a:buNone/>
            </a:pPr>
            <a:r>
              <a:rPr lang="en" sz="1800">
                <a:solidFill>
                  <a:schemeClr val="lt1"/>
                </a:solidFill>
                <a:latin typeface="Poppins Medium"/>
                <a:ea typeface="Poppins Medium"/>
                <a:cs typeface="Poppins Medium"/>
                <a:sym typeface="Poppins Medium"/>
              </a:rPr>
              <a:t>  Business &amp; Professional</a:t>
            </a:r>
            <a:endParaRPr sz="1800">
              <a:solidFill>
                <a:schemeClr val="lt1"/>
              </a:solidFill>
              <a:latin typeface="Poppins Medium"/>
              <a:ea typeface="Poppins Medium"/>
              <a:cs typeface="Poppins Medium"/>
              <a:sym typeface="Poppins Medium"/>
            </a:endParaRPr>
          </a:p>
          <a:p>
            <a:pPr indent="0" lvl="0" marL="0" rtl="0" algn="l">
              <a:lnSpc>
                <a:spcPct val="115000"/>
              </a:lnSpc>
              <a:spcBef>
                <a:spcPts val="0"/>
              </a:spcBef>
              <a:spcAft>
                <a:spcPts val="0"/>
              </a:spcAft>
              <a:buClr>
                <a:schemeClr val="dk1"/>
              </a:buClr>
              <a:buSzPts val="1100"/>
              <a:buFont typeface="Arial"/>
              <a:buNone/>
            </a:pPr>
            <a:r>
              <a:rPr lang="en" sz="1800">
                <a:solidFill>
                  <a:schemeClr val="lt1"/>
                </a:solidFill>
                <a:latin typeface="Poppins Medium"/>
                <a:ea typeface="Poppins Medium"/>
                <a:cs typeface="Poppins Medium"/>
                <a:sym typeface="Poppins Medium"/>
              </a:rPr>
              <a:t>  Commercial</a:t>
            </a:r>
            <a:endParaRPr sz="1800">
              <a:solidFill>
                <a:schemeClr val="lt1"/>
              </a:solidFill>
              <a:latin typeface="Poppins Medium"/>
              <a:ea typeface="Poppins Medium"/>
              <a:cs typeface="Poppins Medium"/>
              <a:sym typeface="Poppins Medium"/>
            </a:endParaRPr>
          </a:p>
          <a:p>
            <a:pPr indent="0" lvl="0" marL="0" rtl="0" algn="l">
              <a:lnSpc>
                <a:spcPct val="115000"/>
              </a:lnSpc>
              <a:spcBef>
                <a:spcPts val="0"/>
              </a:spcBef>
              <a:spcAft>
                <a:spcPts val="0"/>
              </a:spcAft>
              <a:buClr>
                <a:schemeClr val="dk1"/>
              </a:buClr>
              <a:buSzPts val="1100"/>
              <a:buFont typeface="Arial"/>
              <a:buNone/>
            </a:pPr>
            <a:r>
              <a:rPr lang="en" sz="1800">
                <a:solidFill>
                  <a:schemeClr val="lt1"/>
                </a:solidFill>
                <a:latin typeface="Poppins Medium"/>
                <a:ea typeface="Poppins Medium"/>
                <a:cs typeface="Poppins Medium"/>
                <a:sym typeface="Poppins Medium"/>
              </a:rPr>
              <a:t>  Food</a:t>
            </a:r>
            <a:endParaRPr sz="1800">
              <a:solidFill>
                <a:schemeClr val="lt1"/>
              </a:solidFill>
              <a:latin typeface="Poppins Medium"/>
              <a:ea typeface="Poppins Medium"/>
              <a:cs typeface="Poppins Medium"/>
              <a:sym typeface="Poppins Medium"/>
            </a:endParaRPr>
          </a:p>
          <a:p>
            <a:pPr indent="0" lvl="0" marL="0" rtl="0" algn="l">
              <a:lnSpc>
                <a:spcPct val="115000"/>
              </a:lnSpc>
              <a:spcBef>
                <a:spcPts val="0"/>
              </a:spcBef>
              <a:spcAft>
                <a:spcPts val="0"/>
              </a:spcAft>
              <a:buClr>
                <a:schemeClr val="dk1"/>
              </a:buClr>
              <a:buSzPts val="1100"/>
              <a:buFont typeface="Arial"/>
              <a:buNone/>
            </a:pPr>
            <a:r>
              <a:rPr lang="en" sz="1800">
                <a:solidFill>
                  <a:schemeClr val="lt1"/>
                </a:solidFill>
                <a:latin typeface="Poppins Medium"/>
                <a:ea typeface="Poppins Medium"/>
                <a:cs typeface="Poppins Medium"/>
                <a:sym typeface="Poppins Medium"/>
              </a:rPr>
              <a:t>  Gas &amp; Service Stations</a:t>
            </a:r>
            <a:endParaRPr sz="1800">
              <a:solidFill>
                <a:schemeClr val="lt1"/>
              </a:solidFill>
              <a:latin typeface="Poppins Medium"/>
              <a:ea typeface="Poppins Medium"/>
              <a:cs typeface="Poppins Medium"/>
              <a:sym typeface="Poppins Medium"/>
            </a:endParaRPr>
          </a:p>
          <a:p>
            <a:pPr indent="0" lvl="0" marL="0" rtl="0" algn="l">
              <a:lnSpc>
                <a:spcPct val="115000"/>
              </a:lnSpc>
              <a:spcBef>
                <a:spcPts val="0"/>
              </a:spcBef>
              <a:spcAft>
                <a:spcPts val="0"/>
              </a:spcAft>
              <a:buClr>
                <a:schemeClr val="dk1"/>
              </a:buClr>
              <a:buSzPts val="1100"/>
              <a:buFont typeface="Arial"/>
              <a:buNone/>
            </a:pPr>
            <a:r>
              <a:rPr lang="en" sz="1800">
                <a:solidFill>
                  <a:schemeClr val="lt1"/>
                </a:solidFill>
                <a:latin typeface="Poppins Medium"/>
                <a:ea typeface="Poppins Medium"/>
                <a:cs typeface="Poppins Medium"/>
                <a:sym typeface="Poppins Medium"/>
              </a:rPr>
              <a:t>  Health</a:t>
            </a:r>
            <a:endParaRPr sz="1800">
              <a:solidFill>
                <a:schemeClr val="lt1"/>
              </a:solidFill>
              <a:latin typeface="Poppins Medium"/>
              <a:ea typeface="Poppins Medium"/>
              <a:cs typeface="Poppins Medium"/>
              <a:sym typeface="Poppins Medium"/>
            </a:endParaRPr>
          </a:p>
          <a:p>
            <a:pPr indent="0" lvl="0" marL="0" rtl="0" algn="l">
              <a:lnSpc>
                <a:spcPct val="115000"/>
              </a:lnSpc>
              <a:spcBef>
                <a:spcPts val="0"/>
              </a:spcBef>
              <a:spcAft>
                <a:spcPts val="0"/>
              </a:spcAft>
              <a:buClr>
                <a:schemeClr val="dk1"/>
              </a:buClr>
              <a:buSzPts val="1100"/>
              <a:buFont typeface="Arial"/>
              <a:buNone/>
            </a:pPr>
            <a:r>
              <a:rPr lang="en" sz="1800">
                <a:solidFill>
                  <a:schemeClr val="lt1"/>
                </a:solidFill>
                <a:latin typeface="Poppins Medium"/>
                <a:ea typeface="Poppins Medium"/>
                <a:cs typeface="Poppins Medium"/>
                <a:sym typeface="Poppins Medium"/>
              </a:rPr>
              <a:t>  Nightlife</a:t>
            </a:r>
            <a:endParaRPr sz="1800">
              <a:solidFill>
                <a:schemeClr val="lt1"/>
              </a:solidFill>
              <a:latin typeface="Poppins Medium"/>
              <a:ea typeface="Poppins Medium"/>
              <a:cs typeface="Poppins Medium"/>
              <a:sym typeface="Poppins Medium"/>
            </a:endParaRPr>
          </a:p>
          <a:p>
            <a:pPr indent="0" lvl="0" marL="0" rtl="0" algn="l">
              <a:lnSpc>
                <a:spcPct val="115000"/>
              </a:lnSpc>
              <a:spcBef>
                <a:spcPts val="0"/>
              </a:spcBef>
              <a:spcAft>
                <a:spcPts val="0"/>
              </a:spcAft>
              <a:buClr>
                <a:schemeClr val="dk1"/>
              </a:buClr>
              <a:buSzPts val="1100"/>
              <a:buFont typeface="Arial"/>
              <a:buNone/>
            </a:pPr>
            <a:r>
              <a:rPr lang="en" sz="1800">
                <a:solidFill>
                  <a:schemeClr val="lt1"/>
                </a:solidFill>
                <a:latin typeface="Poppins Medium"/>
                <a:ea typeface="Poppins Medium"/>
                <a:cs typeface="Poppins Medium"/>
                <a:sym typeface="Poppins Medium"/>
              </a:rPr>
              <a:t>  Retail</a:t>
            </a:r>
            <a:endParaRPr sz="1800">
              <a:solidFill>
                <a:schemeClr val="lt1"/>
              </a:solidFill>
              <a:latin typeface="Poppins Medium"/>
              <a:ea typeface="Poppins Medium"/>
              <a:cs typeface="Poppins Medium"/>
              <a:sym typeface="Poppins Medium"/>
            </a:endParaRPr>
          </a:p>
          <a:p>
            <a:pPr indent="0" lvl="0" marL="0" rtl="0" algn="l">
              <a:lnSpc>
                <a:spcPct val="115000"/>
              </a:lnSpc>
              <a:spcBef>
                <a:spcPts val="0"/>
              </a:spcBef>
              <a:spcAft>
                <a:spcPts val="0"/>
              </a:spcAft>
              <a:buNone/>
            </a:pPr>
            <a:r>
              <a:rPr lang="en" sz="1800">
                <a:solidFill>
                  <a:schemeClr val="lt1"/>
                </a:solidFill>
                <a:latin typeface="Poppins Medium"/>
                <a:ea typeface="Poppins Medium"/>
                <a:cs typeface="Poppins Medium"/>
                <a:sym typeface="Poppins Medium"/>
              </a:rPr>
              <a:t>  Transportation</a:t>
            </a:r>
            <a:endParaRPr sz="1800">
              <a:solidFill>
                <a:schemeClr val="lt1"/>
              </a:solidFill>
              <a:latin typeface="Poppins Medium"/>
              <a:ea typeface="Poppins Medium"/>
              <a:cs typeface="Poppins Medium"/>
              <a:sym typeface="Poppins Medium"/>
            </a:endParaRPr>
          </a:p>
          <a:p>
            <a:pPr indent="0" lvl="0" marL="0" rtl="0" algn="l">
              <a:lnSpc>
                <a:spcPct val="115000"/>
              </a:lnSpc>
              <a:spcBef>
                <a:spcPts val="0"/>
              </a:spcBef>
              <a:spcAft>
                <a:spcPts val="0"/>
              </a:spcAft>
              <a:buClr>
                <a:schemeClr val="dk1"/>
              </a:buClr>
              <a:buSzPts val="1100"/>
              <a:buFont typeface="Arial"/>
              <a:buNone/>
            </a:pPr>
            <a:r>
              <a:rPr lang="en" sz="1800">
                <a:solidFill>
                  <a:schemeClr val="lt1"/>
                </a:solidFill>
                <a:latin typeface="Poppins Medium"/>
                <a:ea typeface="Poppins Medium"/>
                <a:cs typeface="Poppins Medium"/>
                <a:sym typeface="Poppins Medium"/>
              </a:rPr>
              <a:t>  Outdoor Recreation</a:t>
            </a:r>
            <a:endParaRPr sz="1800">
              <a:solidFill>
                <a:schemeClr val="lt1"/>
              </a:solidFill>
              <a:latin typeface="Poppins Medium"/>
              <a:ea typeface="Poppins Medium"/>
              <a:cs typeface="Poppins Medium"/>
              <a:sym typeface="Poppins Medium"/>
            </a:endParaRPr>
          </a:p>
          <a:p>
            <a:pPr indent="0" lvl="0" marL="0" rtl="0" algn="l">
              <a:lnSpc>
                <a:spcPct val="115000"/>
              </a:lnSpc>
              <a:spcBef>
                <a:spcPts val="0"/>
              </a:spcBef>
              <a:spcAft>
                <a:spcPts val="0"/>
              </a:spcAft>
              <a:buClr>
                <a:schemeClr val="dk1"/>
              </a:buClr>
              <a:buSzPts val="1100"/>
              <a:buFont typeface="Arial"/>
              <a:buNone/>
            </a:pPr>
            <a:r>
              <a:t/>
            </a:r>
            <a:endParaRPr sz="1800">
              <a:solidFill>
                <a:schemeClr val="lt1"/>
              </a:solidFill>
              <a:latin typeface="Poppins Medium"/>
              <a:ea typeface="Poppins Medium"/>
              <a:cs typeface="Poppins Medium"/>
              <a:sym typeface="Poppins Medium"/>
            </a:endParaRPr>
          </a:p>
          <a:p>
            <a:pPr indent="0" lvl="0" marL="0" rtl="0" algn="l">
              <a:lnSpc>
                <a:spcPct val="115000"/>
              </a:lnSpc>
              <a:spcBef>
                <a:spcPts val="0"/>
              </a:spcBef>
              <a:spcAft>
                <a:spcPts val="0"/>
              </a:spcAft>
              <a:buNone/>
            </a:pPr>
            <a:r>
              <a:t/>
            </a:r>
            <a:endParaRPr sz="1800">
              <a:solidFill>
                <a:schemeClr val="lt1"/>
              </a:solidFill>
              <a:latin typeface="Poppins Medium"/>
              <a:ea typeface="Poppins Medium"/>
              <a:cs typeface="Poppins Medium"/>
              <a:sym typeface="Poppins Medium"/>
            </a:endParaRPr>
          </a:p>
          <a:p>
            <a:pPr indent="0" lvl="0" marL="0" rtl="0" algn="l">
              <a:lnSpc>
                <a:spcPct val="115000"/>
              </a:lnSpc>
              <a:spcBef>
                <a:spcPts val="0"/>
              </a:spcBef>
              <a:spcAft>
                <a:spcPts val="0"/>
              </a:spcAft>
              <a:buNone/>
            </a:pPr>
            <a:r>
              <a:t/>
            </a:r>
            <a:endParaRPr sz="1800">
              <a:solidFill>
                <a:schemeClr val="lt1"/>
              </a:solidFill>
              <a:latin typeface="Poppins Medium"/>
              <a:ea typeface="Poppins Medium"/>
              <a:cs typeface="Poppins Medium"/>
              <a:sym typeface="Poppins Medium"/>
            </a:endParaRPr>
          </a:p>
        </p:txBody>
      </p:sp>
      <p:sp>
        <p:nvSpPr>
          <p:cNvPr id="898" name="Google Shape;898;p181"/>
          <p:cNvSpPr txBox="1"/>
          <p:nvPr/>
        </p:nvSpPr>
        <p:spPr>
          <a:xfrm>
            <a:off x="5562450" y="919200"/>
            <a:ext cx="3181500" cy="492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chemeClr val="lt1"/>
                </a:solidFill>
                <a:latin typeface="Poppins Medium"/>
                <a:ea typeface="Poppins Medium"/>
                <a:cs typeface="Poppins Medium"/>
                <a:sym typeface="Poppins Medium"/>
              </a:rPr>
              <a:t>Credit Card</a:t>
            </a:r>
            <a:endParaRPr sz="1800">
              <a:solidFill>
                <a:schemeClr val="lt1"/>
              </a:solidFill>
              <a:latin typeface="Poppins Medium"/>
              <a:ea typeface="Poppins Medium"/>
              <a:cs typeface="Poppins Medium"/>
              <a:sym typeface="Poppins Medium"/>
            </a:endParaRPr>
          </a:p>
          <a:p>
            <a:pPr indent="0" lvl="0" marL="0" rtl="0" algn="l">
              <a:lnSpc>
                <a:spcPct val="115000"/>
              </a:lnSpc>
              <a:spcBef>
                <a:spcPts val="0"/>
              </a:spcBef>
              <a:spcAft>
                <a:spcPts val="0"/>
              </a:spcAft>
              <a:buNone/>
            </a:pPr>
            <a:r>
              <a:rPr lang="en" sz="1800">
                <a:solidFill>
                  <a:schemeClr val="lt1"/>
                </a:solidFill>
                <a:latin typeface="Poppins Medium"/>
                <a:ea typeface="Poppins Medium"/>
                <a:cs typeface="Poppins Medium"/>
                <a:sym typeface="Poppins Medium"/>
              </a:rPr>
              <a:t>  Accommodations </a:t>
            </a:r>
            <a:endParaRPr sz="1800">
              <a:solidFill>
                <a:schemeClr val="lt1"/>
              </a:solidFill>
              <a:latin typeface="Poppins Medium"/>
              <a:ea typeface="Poppins Medium"/>
              <a:cs typeface="Poppins Medium"/>
              <a:sym typeface="Poppins Medium"/>
            </a:endParaRPr>
          </a:p>
          <a:p>
            <a:pPr indent="0" lvl="0" marL="0" rtl="0" algn="l">
              <a:lnSpc>
                <a:spcPct val="115000"/>
              </a:lnSpc>
              <a:spcBef>
                <a:spcPts val="0"/>
              </a:spcBef>
              <a:spcAft>
                <a:spcPts val="0"/>
              </a:spcAft>
              <a:buNone/>
            </a:pPr>
            <a:r>
              <a:rPr lang="en" sz="1800">
                <a:solidFill>
                  <a:schemeClr val="lt1"/>
                </a:solidFill>
                <a:latin typeface="Poppins Medium"/>
                <a:ea typeface="Poppins Medium"/>
                <a:cs typeface="Poppins Medium"/>
                <a:sym typeface="Poppins Medium"/>
              </a:rPr>
              <a:t>  Attractions</a:t>
            </a:r>
            <a:endParaRPr sz="1800">
              <a:solidFill>
                <a:schemeClr val="lt1"/>
              </a:solidFill>
              <a:latin typeface="Poppins Medium"/>
              <a:ea typeface="Poppins Medium"/>
              <a:cs typeface="Poppins Medium"/>
              <a:sym typeface="Poppins Medium"/>
            </a:endParaRPr>
          </a:p>
          <a:p>
            <a:pPr indent="0" lvl="0" marL="0" rtl="0" algn="l">
              <a:lnSpc>
                <a:spcPct val="115000"/>
              </a:lnSpc>
              <a:spcBef>
                <a:spcPts val="0"/>
              </a:spcBef>
              <a:spcAft>
                <a:spcPts val="0"/>
              </a:spcAft>
              <a:buNone/>
            </a:pPr>
            <a:r>
              <a:rPr lang="en" sz="1800">
                <a:solidFill>
                  <a:schemeClr val="lt1"/>
                </a:solidFill>
                <a:latin typeface="Poppins Medium"/>
                <a:ea typeface="Poppins Medium"/>
                <a:cs typeface="Poppins Medium"/>
                <a:sym typeface="Poppins Medium"/>
              </a:rPr>
              <a:t>  Business &amp; Professional</a:t>
            </a:r>
            <a:endParaRPr sz="1800">
              <a:solidFill>
                <a:schemeClr val="lt1"/>
              </a:solidFill>
              <a:latin typeface="Poppins Medium"/>
              <a:ea typeface="Poppins Medium"/>
              <a:cs typeface="Poppins Medium"/>
              <a:sym typeface="Poppins Medium"/>
            </a:endParaRPr>
          </a:p>
          <a:p>
            <a:pPr indent="0" lvl="0" marL="0" rtl="0" algn="l">
              <a:lnSpc>
                <a:spcPct val="115000"/>
              </a:lnSpc>
              <a:spcBef>
                <a:spcPts val="0"/>
              </a:spcBef>
              <a:spcAft>
                <a:spcPts val="0"/>
              </a:spcAft>
              <a:buNone/>
            </a:pPr>
            <a:r>
              <a:rPr lang="en" sz="1800">
                <a:solidFill>
                  <a:schemeClr val="lt1"/>
                </a:solidFill>
                <a:latin typeface="Poppins Medium"/>
                <a:ea typeface="Poppins Medium"/>
                <a:cs typeface="Poppins Medium"/>
                <a:sym typeface="Poppins Medium"/>
              </a:rPr>
              <a:t>  Commercial</a:t>
            </a:r>
            <a:endParaRPr sz="1800">
              <a:solidFill>
                <a:schemeClr val="lt1"/>
              </a:solidFill>
              <a:latin typeface="Poppins Medium"/>
              <a:ea typeface="Poppins Medium"/>
              <a:cs typeface="Poppins Medium"/>
              <a:sym typeface="Poppins Medium"/>
            </a:endParaRPr>
          </a:p>
          <a:p>
            <a:pPr indent="0" lvl="0" marL="0" rtl="0" algn="l">
              <a:lnSpc>
                <a:spcPct val="115000"/>
              </a:lnSpc>
              <a:spcBef>
                <a:spcPts val="0"/>
              </a:spcBef>
              <a:spcAft>
                <a:spcPts val="0"/>
              </a:spcAft>
              <a:buNone/>
            </a:pPr>
            <a:r>
              <a:rPr lang="en" sz="1800">
                <a:solidFill>
                  <a:schemeClr val="lt1"/>
                </a:solidFill>
                <a:latin typeface="Poppins Medium"/>
                <a:ea typeface="Poppins Medium"/>
                <a:cs typeface="Poppins Medium"/>
                <a:sym typeface="Poppins Medium"/>
              </a:rPr>
              <a:t>  Food</a:t>
            </a:r>
            <a:endParaRPr sz="1800">
              <a:solidFill>
                <a:schemeClr val="lt1"/>
              </a:solidFill>
              <a:latin typeface="Poppins Medium"/>
              <a:ea typeface="Poppins Medium"/>
              <a:cs typeface="Poppins Medium"/>
              <a:sym typeface="Poppins Medium"/>
            </a:endParaRPr>
          </a:p>
          <a:p>
            <a:pPr indent="0" lvl="0" marL="0" rtl="0" algn="l">
              <a:lnSpc>
                <a:spcPct val="115000"/>
              </a:lnSpc>
              <a:spcBef>
                <a:spcPts val="0"/>
              </a:spcBef>
              <a:spcAft>
                <a:spcPts val="0"/>
              </a:spcAft>
              <a:buNone/>
            </a:pPr>
            <a:r>
              <a:rPr lang="en" sz="1800">
                <a:solidFill>
                  <a:schemeClr val="lt1"/>
                </a:solidFill>
                <a:latin typeface="Poppins Medium"/>
                <a:ea typeface="Poppins Medium"/>
                <a:cs typeface="Poppins Medium"/>
                <a:sym typeface="Poppins Medium"/>
              </a:rPr>
              <a:t>  Gas &amp; Service Stations</a:t>
            </a:r>
            <a:endParaRPr sz="1800">
              <a:solidFill>
                <a:schemeClr val="lt1"/>
              </a:solidFill>
              <a:latin typeface="Poppins Medium"/>
              <a:ea typeface="Poppins Medium"/>
              <a:cs typeface="Poppins Medium"/>
              <a:sym typeface="Poppins Medium"/>
            </a:endParaRPr>
          </a:p>
          <a:p>
            <a:pPr indent="0" lvl="0" marL="0" rtl="0" algn="l">
              <a:lnSpc>
                <a:spcPct val="115000"/>
              </a:lnSpc>
              <a:spcBef>
                <a:spcPts val="0"/>
              </a:spcBef>
              <a:spcAft>
                <a:spcPts val="0"/>
              </a:spcAft>
              <a:buNone/>
            </a:pPr>
            <a:r>
              <a:rPr lang="en" sz="1800">
                <a:solidFill>
                  <a:schemeClr val="lt1"/>
                </a:solidFill>
                <a:latin typeface="Poppins Medium"/>
                <a:ea typeface="Poppins Medium"/>
                <a:cs typeface="Poppins Medium"/>
                <a:sym typeface="Poppins Medium"/>
              </a:rPr>
              <a:t>  Health</a:t>
            </a:r>
            <a:endParaRPr sz="1800">
              <a:solidFill>
                <a:schemeClr val="lt1"/>
              </a:solidFill>
              <a:latin typeface="Poppins Medium"/>
              <a:ea typeface="Poppins Medium"/>
              <a:cs typeface="Poppins Medium"/>
              <a:sym typeface="Poppins Medium"/>
            </a:endParaRPr>
          </a:p>
          <a:p>
            <a:pPr indent="0" lvl="0" marL="0" rtl="0" algn="l">
              <a:lnSpc>
                <a:spcPct val="115000"/>
              </a:lnSpc>
              <a:spcBef>
                <a:spcPts val="0"/>
              </a:spcBef>
              <a:spcAft>
                <a:spcPts val="0"/>
              </a:spcAft>
              <a:buNone/>
            </a:pPr>
            <a:r>
              <a:rPr lang="en" sz="1800">
                <a:solidFill>
                  <a:schemeClr val="lt1"/>
                </a:solidFill>
                <a:latin typeface="Poppins Medium"/>
                <a:ea typeface="Poppins Medium"/>
                <a:cs typeface="Poppins Medium"/>
                <a:sym typeface="Poppins Medium"/>
              </a:rPr>
              <a:t>  Nightlife</a:t>
            </a:r>
            <a:endParaRPr sz="1800">
              <a:solidFill>
                <a:schemeClr val="lt1"/>
              </a:solidFill>
              <a:latin typeface="Poppins Medium"/>
              <a:ea typeface="Poppins Medium"/>
              <a:cs typeface="Poppins Medium"/>
              <a:sym typeface="Poppins Medium"/>
            </a:endParaRPr>
          </a:p>
          <a:p>
            <a:pPr indent="0" lvl="0" marL="0" rtl="0" algn="l">
              <a:lnSpc>
                <a:spcPct val="115000"/>
              </a:lnSpc>
              <a:spcBef>
                <a:spcPts val="0"/>
              </a:spcBef>
              <a:spcAft>
                <a:spcPts val="0"/>
              </a:spcAft>
              <a:buNone/>
            </a:pPr>
            <a:r>
              <a:rPr lang="en" sz="1800">
                <a:solidFill>
                  <a:schemeClr val="lt1"/>
                </a:solidFill>
                <a:latin typeface="Poppins Medium"/>
                <a:ea typeface="Poppins Medium"/>
                <a:cs typeface="Poppins Medium"/>
                <a:sym typeface="Poppins Medium"/>
              </a:rPr>
              <a:t>  Retail</a:t>
            </a:r>
            <a:endParaRPr sz="1800">
              <a:solidFill>
                <a:schemeClr val="lt1"/>
              </a:solidFill>
              <a:latin typeface="Poppins Medium"/>
              <a:ea typeface="Poppins Medium"/>
              <a:cs typeface="Poppins Medium"/>
              <a:sym typeface="Poppins Medium"/>
            </a:endParaRPr>
          </a:p>
          <a:p>
            <a:pPr indent="0" lvl="0" marL="0" rtl="0" algn="l">
              <a:lnSpc>
                <a:spcPct val="115000"/>
              </a:lnSpc>
              <a:spcBef>
                <a:spcPts val="0"/>
              </a:spcBef>
              <a:spcAft>
                <a:spcPts val="0"/>
              </a:spcAft>
              <a:buNone/>
            </a:pPr>
            <a:r>
              <a:rPr lang="en" sz="1800">
                <a:solidFill>
                  <a:schemeClr val="lt1"/>
                </a:solidFill>
                <a:latin typeface="Poppins Medium"/>
                <a:ea typeface="Poppins Medium"/>
                <a:cs typeface="Poppins Medium"/>
                <a:sym typeface="Poppins Medium"/>
              </a:rPr>
              <a:t>  Transportation</a:t>
            </a:r>
            <a:endParaRPr sz="1800">
              <a:solidFill>
                <a:schemeClr val="lt1"/>
              </a:solidFill>
              <a:latin typeface="Poppins Medium"/>
              <a:ea typeface="Poppins Medium"/>
              <a:cs typeface="Poppins Medium"/>
              <a:sym typeface="Poppins Medium"/>
            </a:endParaRPr>
          </a:p>
          <a:p>
            <a:pPr indent="0" lvl="0" marL="0" rtl="0" algn="l">
              <a:lnSpc>
                <a:spcPct val="115000"/>
              </a:lnSpc>
              <a:spcBef>
                <a:spcPts val="0"/>
              </a:spcBef>
              <a:spcAft>
                <a:spcPts val="0"/>
              </a:spcAft>
              <a:buNone/>
            </a:pPr>
            <a:r>
              <a:rPr lang="en" sz="1800">
                <a:solidFill>
                  <a:schemeClr val="lt1"/>
                </a:solidFill>
                <a:latin typeface="Poppins Medium"/>
                <a:ea typeface="Poppins Medium"/>
                <a:cs typeface="Poppins Medium"/>
                <a:sym typeface="Poppins Medium"/>
              </a:rPr>
              <a:t>  </a:t>
            </a:r>
            <a:endParaRPr sz="1800">
              <a:solidFill>
                <a:schemeClr val="lt1"/>
              </a:solidFill>
              <a:latin typeface="Poppins Medium"/>
              <a:ea typeface="Poppins Medium"/>
              <a:cs typeface="Poppins Medium"/>
              <a:sym typeface="Poppins Medium"/>
            </a:endParaRPr>
          </a:p>
          <a:p>
            <a:pPr indent="0" lvl="0" marL="0" rtl="0" algn="l">
              <a:lnSpc>
                <a:spcPct val="115000"/>
              </a:lnSpc>
              <a:spcBef>
                <a:spcPts val="0"/>
              </a:spcBef>
              <a:spcAft>
                <a:spcPts val="0"/>
              </a:spcAft>
              <a:buNone/>
            </a:pPr>
            <a:r>
              <a:t/>
            </a:r>
            <a:endParaRPr sz="1800">
              <a:solidFill>
                <a:schemeClr val="lt1"/>
              </a:solidFill>
              <a:latin typeface="Poppins Medium"/>
              <a:ea typeface="Poppins Medium"/>
              <a:cs typeface="Poppins Medium"/>
              <a:sym typeface="Poppins Medium"/>
            </a:endParaRPr>
          </a:p>
          <a:p>
            <a:pPr indent="0" lvl="0" marL="0" rtl="0" algn="l">
              <a:lnSpc>
                <a:spcPct val="115000"/>
              </a:lnSpc>
              <a:spcBef>
                <a:spcPts val="0"/>
              </a:spcBef>
              <a:spcAft>
                <a:spcPts val="0"/>
              </a:spcAft>
              <a:buNone/>
            </a:pPr>
            <a:r>
              <a:t/>
            </a:r>
            <a:endParaRPr sz="1800">
              <a:solidFill>
                <a:schemeClr val="lt1"/>
              </a:solidFill>
              <a:latin typeface="Poppins Medium"/>
              <a:ea typeface="Poppins Medium"/>
              <a:cs typeface="Poppins Medium"/>
              <a:sym typeface="Poppins Medium"/>
            </a:endParaRPr>
          </a:p>
          <a:p>
            <a:pPr indent="0" lvl="0" marL="0" rtl="0" algn="l">
              <a:lnSpc>
                <a:spcPct val="115000"/>
              </a:lnSpc>
              <a:spcBef>
                <a:spcPts val="0"/>
              </a:spcBef>
              <a:spcAft>
                <a:spcPts val="0"/>
              </a:spcAft>
              <a:buNone/>
            </a:pPr>
            <a:r>
              <a:t/>
            </a:r>
            <a:endParaRPr sz="1800">
              <a:solidFill>
                <a:schemeClr val="lt1"/>
              </a:solidFill>
              <a:latin typeface="Poppins Medium"/>
              <a:ea typeface="Poppins Medium"/>
              <a:cs typeface="Poppins Medium"/>
              <a:sym typeface="Poppins Medium"/>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pic>
        <p:nvPicPr>
          <p:cNvPr id="903" name="Google Shape;903;p182"/>
          <p:cNvPicPr preferRelativeResize="0"/>
          <p:nvPr/>
        </p:nvPicPr>
        <p:blipFill rotWithShape="1">
          <a:blip r:embed="rId3">
            <a:alphaModFix/>
          </a:blip>
          <a:srcRect b="7849" l="0" r="0" t="7840"/>
          <a:stretch/>
        </p:blipFill>
        <p:spPr>
          <a:xfrm>
            <a:off x="0" y="0"/>
            <a:ext cx="9144003" cy="5145931"/>
          </a:xfrm>
          <a:prstGeom prst="rect">
            <a:avLst/>
          </a:prstGeom>
          <a:noFill/>
          <a:ln>
            <a:noFill/>
          </a:ln>
        </p:spPr>
      </p:pic>
      <p:pic>
        <p:nvPicPr>
          <p:cNvPr id="904" name="Google Shape;904;p182"/>
          <p:cNvPicPr preferRelativeResize="0"/>
          <p:nvPr/>
        </p:nvPicPr>
        <p:blipFill>
          <a:blip r:embed="rId4">
            <a:alphaModFix amt="83000"/>
          </a:blip>
          <a:stretch>
            <a:fillRect/>
          </a:stretch>
        </p:blipFill>
        <p:spPr>
          <a:xfrm>
            <a:off x="0" y="0"/>
            <a:ext cx="9144003" cy="5143501"/>
          </a:xfrm>
          <a:prstGeom prst="rect">
            <a:avLst/>
          </a:prstGeom>
          <a:noFill/>
          <a:ln>
            <a:noFill/>
          </a:ln>
        </p:spPr>
      </p:pic>
      <p:sp>
        <p:nvSpPr>
          <p:cNvPr id="905" name="Google Shape;905;p182"/>
          <p:cNvSpPr txBox="1"/>
          <p:nvPr/>
        </p:nvSpPr>
        <p:spPr>
          <a:xfrm>
            <a:off x="1257150" y="309600"/>
            <a:ext cx="6248400" cy="96048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sz="1800">
                <a:solidFill>
                  <a:schemeClr val="lt1"/>
                </a:solidFill>
                <a:latin typeface="Poppins"/>
                <a:ea typeface="Poppins"/>
                <a:cs typeface="Poppins"/>
                <a:sym typeface="Poppins"/>
              </a:rPr>
              <a:t>Market more strategically: </a:t>
            </a:r>
            <a:endParaRPr b="1" sz="1800">
              <a:solidFill>
                <a:schemeClr val="lt1"/>
              </a:solidFill>
              <a:latin typeface="Poppins"/>
              <a:ea typeface="Poppins"/>
              <a:cs typeface="Poppins"/>
              <a:sym typeface="Poppins"/>
            </a:endParaRPr>
          </a:p>
          <a:p>
            <a:pPr indent="-342900" lvl="0" marL="457200" rtl="0" algn="l">
              <a:lnSpc>
                <a:spcPct val="150000"/>
              </a:lnSpc>
              <a:spcBef>
                <a:spcPts val="0"/>
              </a:spcBef>
              <a:spcAft>
                <a:spcPts val="0"/>
              </a:spcAft>
              <a:buClr>
                <a:schemeClr val="lt1"/>
              </a:buClr>
              <a:buSzPts val="1800"/>
              <a:buFont typeface="Poppins Medium"/>
              <a:buChar char="-"/>
            </a:pPr>
            <a:r>
              <a:rPr lang="en" sz="1800">
                <a:solidFill>
                  <a:schemeClr val="lt1"/>
                </a:solidFill>
                <a:latin typeface="Poppins Medium"/>
                <a:ea typeface="Poppins Medium"/>
                <a:cs typeface="Poppins Medium"/>
                <a:sym typeface="Poppins Medium"/>
              </a:rPr>
              <a:t>Identifying behavioral trends</a:t>
            </a:r>
            <a:endParaRPr sz="1800">
              <a:solidFill>
                <a:schemeClr val="lt1"/>
              </a:solidFill>
              <a:latin typeface="Poppins Medium"/>
              <a:ea typeface="Poppins Medium"/>
              <a:cs typeface="Poppins Medium"/>
              <a:sym typeface="Poppins Medium"/>
            </a:endParaRPr>
          </a:p>
          <a:p>
            <a:pPr indent="-342900" lvl="0" marL="457200" rtl="0" algn="l">
              <a:lnSpc>
                <a:spcPct val="150000"/>
              </a:lnSpc>
              <a:spcBef>
                <a:spcPts val="0"/>
              </a:spcBef>
              <a:spcAft>
                <a:spcPts val="0"/>
              </a:spcAft>
              <a:buClr>
                <a:schemeClr val="lt1"/>
              </a:buClr>
              <a:buSzPts val="1800"/>
              <a:buFont typeface="Poppins Medium"/>
              <a:buChar char="-"/>
            </a:pPr>
            <a:r>
              <a:rPr lang="en" sz="1800">
                <a:solidFill>
                  <a:schemeClr val="lt1"/>
                </a:solidFill>
                <a:latin typeface="Poppins Medium"/>
                <a:ea typeface="Poppins Medium"/>
                <a:cs typeface="Poppins Medium"/>
                <a:sym typeface="Poppins Medium"/>
              </a:rPr>
              <a:t>Which markets stay in overnight accommodations</a:t>
            </a:r>
            <a:endParaRPr sz="1800">
              <a:solidFill>
                <a:schemeClr val="lt1"/>
              </a:solidFill>
              <a:latin typeface="Poppins Medium"/>
              <a:ea typeface="Poppins Medium"/>
              <a:cs typeface="Poppins Medium"/>
              <a:sym typeface="Poppins Medium"/>
            </a:endParaRPr>
          </a:p>
          <a:p>
            <a:pPr indent="-342900" lvl="0" marL="457200" rtl="0" algn="l">
              <a:lnSpc>
                <a:spcPct val="150000"/>
              </a:lnSpc>
              <a:spcBef>
                <a:spcPts val="0"/>
              </a:spcBef>
              <a:spcAft>
                <a:spcPts val="0"/>
              </a:spcAft>
              <a:buClr>
                <a:schemeClr val="lt1"/>
              </a:buClr>
              <a:buSzPts val="1800"/>
              <a:buFont typeface="Poppins Medium"/>
              <a:buChar char="-"/>
            </a:pPr>
            <a:r>
              <a:rPr lang="en" sz="1800">
                <a:solidFill>
                  <a:schemeClr val="lt1"/>
                </a:solidFill>
                <a:latin typeface="Poppins Medium"/>
                <a:ea typeface="Poppins Medium"/>
                <a:cs typeface="Poppins Medium"/>
                <a:sym typeface="Poppins Medium"/>
              </a:rPr>
              <a:t>What itineraries are often combined together.</a:t>
            </a:r>
            <a:endParaRPr sz="1800">
              <a:solidFill>
                <a:schemeClr val="lt1"/>
              </a:solidFill>
              <a:latin typeface="Poppins Medium"/>
              <a:ea typeface="Poppins Medium"/>
              <a:cs typeface="Poppins Medium"/>
              <a:sym typeface="Poppins Medium"/>
            </a:endParaRPr>
          </a:p>
          <a:p>
            <a:pPr indent="0" lvl="0" marL="0" rtl="0" algn="l">
              <a:lnSpc>
                <a:spcPct val="150000"/>
              </a:lnSpc>
              <a:spcBef>
                <a:spcPts val="0"/>
              </a:spcBef>
              <a:spcAft>
                <a:spcPts val="0"/>
              </a:spcAft>
              <a:buNone/>
            </a:pPr>
            <a:r>
              <a:t/>
            </a:r>
            <a:endParaRPr sz="1800">
              <a:solidFill>
                <a:schemeClr val="lt1"/>
              </a:solidFill>
              <a:latin typeface="Poppins Medium"/>
              <a:ea typeface="Poppins Medium"/>
              <a:cs typeface="Poppins Medium"/>
              <a:sym typeface="Poppins Medium"/>
            </a:endParaRPr>
          </a:p>
          <a:p>
            <a:pPr indent="0" lvl="0" marL="0" rtl="0" algn="l">
              <a:lnSpc>
                <a:spcPct val="150000"/>
              </a:lnSpc>
              <a:spcBef>
                <a:spcPts val="0"/>
              </a:spcBef>
              <a:spcAft>
                <a:spcPts val="0"/>
              </a:spcAft>
              <a:buClr>
                <a:schemeClr val="dk1"/>
              </a:buClr>
              <a:buSzPts val="1100"/>
              <a:buFont typeface="Arial"/>
              <a:buNone/>
            </a:pPr>
            <a:r>
              <a:rPr b="1" lang="en" sz="1800">
                <a:solidFill>
                  <a:schemeClr val="lt1"/>
                </a:solidFill>
                <a:latin typeface="Poppins"/>
                <a:ea typeface="Poppins"/>
                <a:cs typeface="Poppins"/>
                <a:sym typeface="Poppins"/>
              </a:rPr>
              <a:t>Manage more effectively: </a:t>
            </a:r>
            <a:endParaRPr b="1" sz="1800">
              <a:solidFill>
                <a:schemeClr val="lt1"/>
              </a:solidFill>
              <a:latin typeface="Poppins"/>
              <a:ea typeface="Poppins"/>
              <a:cs typeface="Poppins"/>
              <a:sym typeface="Poppins"/>
            </a:endParaRPr>
          </a:p>
          <a:p>
            <a:pPr indent="-342900" lvl="0" marL="457200" rtl="0" algn="l">
              <a:lnSpc>
                <a:spcPct val="150000"/>
              </a:lnSpc>
              <a:spcBef>
                <a:spcPts val="0"/>
              </a:spcBef>
              <a:spcAft>
                <a:spcPts val="0"/>
              </a:spcAft>
              <a:buClr>
                <a:schemeClr val="lt1"/>
              </a:buClr>
              <a:buSzPts val="1800"/>
              <a:buFont typeface="Poppins Medium"/>
              <a:buChar char="-"/>
            </a:pPr>
            <a:r>
              <a:rPr lang="en" sz="1800">
                <a:solidFill>
                  <a:schemeClr val="lt1"/>
                </a:solidFill>
                <a:latin typeface="Poppins Medium"/>
                <a:ea typeface="Poppins Medium"/>
                <a:cs typeface="Poppins Medium"/>
                <a:sym typeface="Poppins Medium"/>
              </a:rPr>
              <a:t>Utilization of public lands</a:t>
            </a:r>
            <a:endParaRPr sz="1800">
              <a:solidFill>
                <a:schemeClr val="lt1"/>
              </a:solidFill>
              <a:latin typeface="Poppins Medium"/>
              <a:ea typeface="Poppins Medium"/>
              <a:cs typeface="Poppins Medium"/>
              <a:sym typeface="Poppins Medium"/>
            </a:endParaRPr>
          </a:p>
          <a:p>
            <a:pPr indent="-342900" lvl="0" marL="457200" rtl="0" algn="l">
              <a:lnSpc>
                <a:spcPct val="150000"/>
              </a:lnSpc>
              <a:spcBef>
                <a:spcPts val="0"/>
              </a:spcBef>
              <a:spcAft>
                <a:spcPts val="0"/>
              </a:spcAft>
              <a:buClr>
                <a:schemeClr val="lt1"/>
              </a:buClr>
              <a:buSzPts val="1800"/>
              <a:buFont typeface="Poppins Medium"/>
              <a:buChar char="-"/>
            </a:pPr>
            <a:r>
              <a:rPr lang="en" sz="1800">
                <a:solidFill>
                  <a:schemeClr val="lt1"/>
                </a:solidFill>
                <a:latin typeface="Poppins Medium"/>
                <a:ea typeface="Poppins Medium"/>
                <a:cs typeface="Poppins Medium"/>
                <a:sym typeface="Poppins Medium"/>
              </a:rPr>
              <a:t>Impact of events</a:t>
            </a:r>
            <a:endParaRPr sz="1800">
              <a:solidFill>
                <a:schemeClr val="lt1"/>
              </a:solidFill>
              <a:latin typeface="Poppins Medium"/>
              <a:ea typeface="Poppins Medium"/>
              <a:cs typeface="Poppins Medium"/>
              <a:sym typeface="Poppins Medium"/>
            </a:endParaRPr>
          </a:p>
          <a:p>
            <a:pPr indent="-342900" lvl="0" marL="457200" rtl="0" algn="l">
              <a:lnSpc>
                <a:spcPct val="150000"/>
              </a:lnSpc>
              <a:spcBef>
                <a:spcPts val="0"/>
              </a:spcBef>
              <a:spcAft>
                <a:spcPts val="0"/>
              </a:spcAft>
              <a:buClr>
                <a:schemeClr val="lt1"/>
              </a:buClr>
              <a:buSzPts val="1800"/>
              <a:buFont typeface="Poppins Medium"/>
              <a:buChar char="-"/>
            </a:pPr>
            <a:r>
              <a:rPr lang="en" sz="1800">
                <a:solidFill>
                  <a:schemeClr val="lt1"/>
                </a:solidFill>
                <a:latin typeface="Poppins Medium"/>
                <a:ea typeface="Poppins Medium"/>
                <a:cs typeface="Poppins Medium"/>
                <a:sym typeface="Poppins Medium"/>
              </a:rPr>
              <a:t>Visitor distribution </a:t>
            </a:r>
            <a:endParaRPr sz="1800">
              <a:solidFill>
                <a:schemeClr val="lt1"/>
              </a:solidFill>
              <a:latin typeface="Poppins Medium"/>
              <a:ea typeface="Poppins Medium"/>
              <a:cs typeface="Poppins Medium"/>
              <a:sym typeface="Poppins Medium"/>
            </a:endParaRPr>
          </a:p>
          <a:p>
            <a:pPr indent="-342900" lvl="0" marL="457200" rtl="0" algn="l">
              <a:lnSpc>
                <a:spcPct val="150000"/>
              </a:lnSpc>
              <a:spcBef>
                <a:spcPts val="0"/>
              </a:spcBef>
              <a:spcAft>
                <a:spcPts val="0"/>
              </a:spcAft>
              <a:buClr>
                <a:schemeClr val="lt1"/>
              </a:buClr>
              <a:buSzPts val="1800"/>
              <a:buFont typeface="Poppins Medium"/>
              <a:buChar char="-"/>
            </a:pPr>
            <a:r>
              <a:rPr lang="en" sz="1800">
                <a:solidFill>
                  <a:schemeClr val="lt1"/>
                </a:solidFill>
                <a:latin typeface="Poppins Medium"/>
                <a:ea typeface="Poppins Medium"/>
                <a:cs typeface="Poppins Medium"/>
                <a:sym typeface="Poppins Medium"/>
              </a:rPr>
              <a:t>Quality of visit</a:t>
            </a:r>
            <a:endParaRPr sz="1800">
              <a:solidFill>
                <a:schemeClr val="lt1"/>
              </a:solidFill>
              <a:latin typeface="Poppins Medium"/>
              <a:ea typeface="Poppins Medium"/>
              <a:cs typeface="Poppins Medium"/>
              <a:sym typeface="Poppins Medium"/>
            </a:endParaRPr>
          </a:p>
          <a:p>
            <a:pPr indent="0" lvl="0" marL="914400" rtl="0" algn="l">
              <a:lnSpc>
                <a:spcPct val="150000"/>
              </a:lnSpc>
              <a:spcBef>
                <a:spcPts val="0"/>
              </a:spcBef>
              <a:spcAft>
                <a:spcPts val="0"/>
              </a:spcAft>
              <a:buNone/>
            </a:pPr>
            <a:r>
              <a:t/>
            </a:r>
            <a:endParaRPr sz="1800">
              <a:solidFill>
                <a:schemeClr val="lt1"/>
              </a:solidFill>
              <a:latin typeface="Poppins Medium"/>
              <a:ea typeface="Poppins Medium"/>
              <a:cs typeface="Poppins Medium"/>
              <a:sym typeface="Poppins Medium"/>
            </a:endParaRPr>
          </a:p>
          <a:p>
            <a:pPr indent="0" lvl="0" marL="0" rtl="0" algn="l">
              <a:lnSpc>
                <a:spcPct val="150000"/>
              </a:lnSpc>
              <a:spcBef>
                <a:spcPts val="0"/>
              </a:spcBef>
              <a:spcAft>
                <a:spcPts val="0"/>
              </a:spcAft>
              <a:buClr>
                <a:schemeClr val="dk1"/>
              </a:buClr>
              <a:buSzPts val="1100"/>
              <a:buFont typeface="Arial"/>
              <a:buNone/>
            </a:pPr>
            <a:r>
              <a:t/>
            </a:r>
            <a:endParaRPr sz="1800">
              <a:solidFill>
                <a:schemeClr val="lt1"/>
              </a:solidFill>
              <a:latin typeface="Poppins Medium"/>
              <a:ea typeface="Poppins Medium"/>
              <a:cs typeface="Poppins Medium"/>
              <a:sym typeface="Poppins Medium"/>
            </a:endParaRPr>
          </a:p>
          <a:p>
            <a:pPr indent="0" lvl="0" marL="0" rtl="0" algn="l">
              <a:lnSpc>
                <a:spcPct val="150000"/>
              </a:lnSpc>
              <a:spcBef>
                <a:spcPts val="0"/>
              </a:spcBef>
              <a:spcAft>
                <a:spcPts val="0"/>
              </a:spcAft>
              <a:buClr>
                <a:schemeClr val="dk1"/>
              </a:buClr>
              <a:buSzPts val="1100"/>
              <a:buFont typeface="Arial"/>
              <a:buNone/>
            </a:pPr>
            <a:r>
              <a:t/>
            </a:r>
            <a:endParaRPr sz="1800">
              <a:solidFill>
                <a:schemeClr val="lt1"/>
              </a:solidFill>
              <a:latin typeface="Poppins Medium"/>
              <a:ea typeface="Poppins Medium"/>
              <a:cs typeface="Poppins Medium"/>
              <a:sym typeface="Poppins Medium"/>
            </a:endParaRPr>
          </a:p>
          <a:p>
            <a:pPr indent="0" lvl="0" marL="0" rtl="0" algn="l">
              <a:lnSpc>
                <a:spcPct val="150000"/>
              </a:lnSpc>
              <a:spcBef>
                <a:spcPts val="0"/>
              </a:spcBef>
              <a:spcAft>
                <a:spcPts val="0"/>
              </a:spcAft>
              <a:buClr>
                <a:schemeClr val="dk1"/>
              </a:buClr>
              <a:buSzPts val="1100"/>
              <a:buFont typeface="Arial"/>
              <a:buNone/>
            </a:pPr>
            <a:r>
              <a:t/>
            </a:r>
            <a:endParaRPr sz="1800">
              <a:solidFill>
                <a:schemeClr val="lt1"/>
              </a:solidFill>
              <a:latin typeface="Poppins Medium"/>
              <a:ea typeface="Poppins Medium"/>
              <a:cs typeface="Poppins Medium"/>
              <a:sym typeface="Poppins Medium"/>
            </a:endParaRPr>
          </a:p>
          <a:p>
            <a:pPr indent="0" lvl="0" marL="0" rtl="0" algn="l">
              <a:lnSpc>
                <a:spcPct val="150000"/>
              </a:lnSpc>
              <a:spcBef>
                <a:spcPts val="0"/>
              </a:spcBef>
              <a:spcAft>
                <a:spcPts val="0"/>
              </a:spcAft>
              <a:buClr>
                <a:schemeClr val="dk1"/>
              </a:buClr>
              <a:buSzPts val="1100"/>
              <a:buFont typeface="Arial"/>
              <a:buNone/>
            </a:pPr>
            <a:r>
              <a:t/>
            </a:r>
            <a:endParaRPr sz="1800">
              <a:solidFill>
                <a:schemeClr val="lt1"/>
              </a:solidFill>
              <a:latin typeface="Poppins Medium"/>
              <a:ea typeface="Poppins Medium"/>
              <a:cs typeface="Poppins Medium"/>
              <a:sym typeface="Poppins Medium"/>
            </a:endParaRPr>
          </a:p>
          <a:p>
            <a:pPr indent="0" lvl="0" marL="0" rtl="0" algn="l">
              <a:lnSpc>
                <a:spcPct val="150000"/>
              </a:lnSpc>
              <a:spcBef>
                <a:spcPts val="0"/>
              </a:spcBef>
              <a:spcAft>
                <a:spcPts val="0"/>
              </a:spcAft>
              <a:buClr>
                <a:schemeClr val="dk1"/>
              </a:buClr>
              <a:buSzPts val="1100"/>
              <a:buFont typeface="Arial"/>
              <a:buNone/>
            </a:pPr>
            <a:r>
              <a:t/>
            </a:r>
            <a:endParaRPr sz="1800">
              <a:solidFill>
                <a:schemeClr val="lt1"/>
              </a:solidFill>
              <a:latin typeface="Poppins Medium"/>
              <a:ea typeface="Poppins Medium"/>
              <a:cs typeface="Poppins Medium"/>
              <a:sym typeface="Poppins Medium"/>
            </a:endParaRPr>
          </a:p>
          <a:p>
            <a:pPr indent="0" lvl="0" marL="0" rtl="0" algn="l">
              <a:lnSpc>
                <a:spcPct val="150000"/>
              </a:lnSpc>
              <a:spcBef>
                <a:spcPts val="0"/>
              </a:spcBef>
              <a:spcAft>
                <a:spcPts val="0"/>
              </a:spcAft>
              <a:buNone/>
            </a:pPr>
            <a:r>
              <a:t/>
            </a:r>
            <a:endParaRPr sz="1800">
              <a:solidFill>
                <a:schemeClr val="lt1"/>
              </a:solidFill>
              <a:latin typeface="Poppins Medium"/>
              <a:ea typeface="Poppins Medium"/>
              <a:cs typeface="Poppins Medium"/>
              <a:sym typeface="Poppins Medium"/>
            </a:endParaRPr>
          </a:p>
          <a:p>
            <a:pPr indent="0" lvl="0" marL="0" rtl="0" algn="l">
              <a:lnSpc>
                <a:spcPct val="150000"/>
              </a:lnSpc>
              <a:spcBef>
                <a:spcPts val="0"/>
              </a:spcBef>
              <a:spcAft>
                <a:spcPts val="0"/>
              </a:spcAft>
              <a:buNone/>
            </a:pPr>
            <a:r>
              <a:t/>
            </a:r>
            <a:endParaRPr sz="1800">
              <a:solidFill>
                <a:schemeClr val="lt1"/>
              </a:solidFill>
              <a:latin typeface="Poppins Medium"/>
              <a:ea typeface="Poppins Medium"/>
              <a:cs typeface="Poppins Medium"/>
              <a:sym typeface="Poppins Medium"/>
            </a:endParaRPr>
          </a:p>
          <a:p>
            <a:pPr indent="0" lvl="0" marL="0" rtl="0" algn="l">
              <a:lnSpc>
                <a:spcPct val="150000"/>
              </a:lnSpc>
              <a:spcBef>
                <a:spcPts val="0"/>
              </a:spcBef>
              <a:spcAft>
                <a:spcPts val="0"/>
              </a:spcAft>
              <a:buNone/>
            </a:pPr>
            <a:r>
              <a:t/>
            </a:r>
            <a:endParaRPr sz="1800">
              <a:solidFill>
                <a:schemeClr val="lt1"/>
              </a:solidFill>
              <a:latin typeface="Poppins Medium"/>
              <a:ea typeface="Poppins Medium"/>
              <a:cs typeface="Poppins Medium"/>
              <a:sym typeface="Poppins Medium"/>
            </a:endParaRPr>
          </a:p>
          <a:p>
            <a:pPr indent="0" lvl="0" marL="0" rtl="0" algn="l">
              <a:lnSpc>
                <a:spcPct val="150000"/>
              </a:lnSpc>
              <a:spcBef>
                <a:spcPts val="0"/>
              </a:spcBef>
              <a:spcAft>
                <a:spcPts val="0"/>
              </a:spcAft>
              <a:buNone/>
            </a:pPr>
            <a:r>
              <a:t/>
            </a:r>
            <a:endParaRPr sz="1800">
              <a:solidFill>
                <a:schemeClr val="lt1"/>
              </a:solidFill>
              <a:latin typeface="Poppins Medium"/>
              <a:ea typeface="Poppins Medium"/>
              <a:cs typeface="Poppins Medium"/>
              <a:sym typeface="Poppins Medium"/>
            </a:endParaRPr>
          </a:p>
          <a:p>
            <a:pPr indent="0" lvl="0" marL="0" rtl="0" algn="l">
              <a:lnSpc>
                <a:spcPct val="150000"/>
              </a:lnSpc>
              <a:spcBef>
                <a:spcPts val="0"/>
              </a:spcBef>
              <a:spcAft>
                <a:spcPts val="0"/>
              </a:spcAft>
              <a:buNone/>
            </a:pPr>
            <a:r>
              <a:t/>
            </a:r>
            <a:endParaRPr sz="1800">
              <a:solidFill>
                <a:schemeClr val="lt1"/>
              </a:solidFill>
              <a:latin typeface="Poppins Medium"/>
              <a:ea typeface="Poppins Medium"/>
              <a:cs typeface="Poppins Medium"/>
              <a:sym typeface="Poppins Medium"/>
            </a:endParaRPr>
          </a:p>
          <a:p>
            <a:pPr indent="0" lvl="0" marL="0" rtl="0" algn="l">
              <a:lnSpc>
                <a:spcPct val="150000"/>
              </a:lnSpc>
              <a:spcBef>
                <a:spcPts val="0"/>
              </a:spcBef>
              <a:spcAft>
                <a:spcPts val="0"/>
              </a:spcAft>
              <a:buNone/>
            </a:pPr>
            <a:r>
              <a:t/>
            </a:r>
            <a:endParaRPr sz="1800">
              <a:solidFill>
                <a:schemeClr val="lt1"/>
              </a:solidFill>
              <a:latin typeface="Poppins Medium"/>
              <a:ea typeface="Poppins Medium"/>
              <a:cs typeface="Poppins Medium"/>
              <a:sym typeface="Poppins Medium"/>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09" name="Shape 909"/>
        <p:cNvGrpSpPr/>
        <p:nvPr/>
      </p:nvGrpSpPr>
      <p:grpSpPr>
        <a:xfrm>
          <a:off x="0" y="0"/>
          <a:ext cx="0" cy="0"/>
          <a:chOff x="0" y="0"/>
          <a:chExt cx="0" cy="0"/>
        </a:xfrm>
      </p:grpSpPr>
      <p:sp>
        <p:nvSpPr>
          <p:cNvPr id="910" name="Google Shape;910;p183"/>
          <p:cNvSpPr txBox="1"/>
          <p:nvPr/>
        </p:nvSpPr>
        <p:spPr>
          <a:xfrm>
            <a:off x="493850" y="348625"/>
            <a:ext cx="59424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600">
                <a:solidFill>
                  <a:schemeClr val="lt1"/>
                </a:solidFill>
                <a:latin typeface="Poppins"/>
                <a:ea typeface="Poppins"/>
                <a:cs typeface="Poppins"/>
                <a:sym typeface="Poppins"/>
              </a:rPr>
              <a:t>Data Communication &amp; Storytelling Using ZDOS Data</a:t>
            </a:r>
            <a:endParaRPr b="1" sz="3600">
              <a:solidFill>
                <a:schemeClr val="lt1"/>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18" name="Shape 718"/>
        <p:cNvGrpSpPr/>
        <p:nvPr/>
      </p:nvGrpSpPr>
      <p:grpSpPr>
        <a:xfrm>
          <a:off x="0" y="0"/>
          <a:ext cx="0" cy="0"/>
          <a:chOff x="0" y="0"/>
          <a:chExt cx="0" cy="0"/>
        </a:xfrm>
      </p:grpSpPr>
      <p:sp>
        <p:nvSpPr>
          <p:cNvPr id="719" name="Google Shape;719;p157"/>
          <p:cNvSpPr txBox="1"/>
          <p:nvPr>
            <p:ph idx="4294967295" type="title"/>
          </p:nvPr>
        </p:nvSpPr>
        <p:spPr>
          <a:xfrm>
            <a:off x="311700" y="445025"/>
            <a:ext cx="2441400" cy="2733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120">
                <a:solidFill>
                  <a:schemeClr val="lt1"/>
                </a:solidFill>
              </a:rPr>
              <a:t>Industry-Wide Data and Insights Education Helps the Tourism Cause</a:t>
            </a:r>
            <a:endParaRPr sz="2120">
              <a:solidFill>
                <a:schemeClr val="lt1"/>
              </a:solidFill>
            </a:endParaRPr>
          </a:p>
        </p:txBody>
      </p:sp>
      <p:sp>
        <p:nvSpPr>
          <p:cNvPr id="720" name="Google Shape;720;p157"/>
          <p:cNvSpPr txBox="1"/>
          <p:nvPr/>
        </p:nvSpPr>
        <p:spPr>
          <a:xfrm>
            <a:off x="3356125" y="823900"/>
            <a:ext cx="4939500" cy="323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800">
                <a:latin typeface="Poppins"/>
                <a:ea typeface="Poppins"/>
                <a:cs typeface="Poppins"/>
                <a:sym typeface="Poppins"/>
              </a:rPr>
              <a:t>We’ve never had better access to data. In today’s landscape, we must use that data to </a:t>
            </a:r>
            <a:r>
              <a:rPr b="1" lang="en" sz="1800">
                <a:latin typeface="Poppins"/>
                <a:ea typeface="Poppins"/>
                <a:cs typeface="Poppins"/>
                <a:sym typeface="Poppins"/>
              </a:rPr>
              <a:t>articulate community values</a:t>
            </a:r>
            <a:r>
              <a:rPr lang="en" sz="1800">
                <a:latin typeface="Poppins"/>
                <a:ea typeface="Poppins"/>
                <a:cs typeface="Poppins"/>
                <a:sym typeface="Poppins"/>
              </a:rPr>
              <a:t>, </a:t>
            </a:r>
            <a:r>
              <a:rPr b="1" lang="en" sz="1800">
                <a:latin typeface="Poppins"/>
                <a:ea typeface="Poppins"/>
                <a:cs typeface="Poppins"/>
                <a:sym typeface="Poppins"/>
              </a:rPr>
              <a:t>understand the </a:t>
            </a:r>
            <a:r>
              <a:rPr b="1" lang="en" sz="1800">
                <a:latin typeface="Poppins"/>
                <a:ea typeface="Poppins"/>
                <a:cs typeface="Poppins"/>
                <a:sym typeface="Poppins"/>
              </a:rPr>
              <a:t>words that resonate</a:t>
            </a:r>
            <a:r>
              <a:rPr lang="en" sz="1800">
                <a:latin typeface="Poppins"/>
                <a:ea typeface="Poppins"/>
                <a:cs typeface="Poppins"/>
                <a:sym typeface="Poppins"/>
              </a:rPr>
              <a:t>, and </a:t>
            </a:r>
            <a:r>
              <a:rPr b="1" lang="en" sz="1800">
                <a:latin typeface="Poppins"/>
                <a:ea typeface="Poppins"/>
                <a:cs typeface="Poppins"/>
                <a:sym typeface="Poppins"/>
              </a:rPr>
              <a:t>measure how well</a:t>
            </a:r>
            <a:r>
              <a:rPr lang="en" sz="1800">
                <a:latin typeface="Poppins"/>
                <a:ea typeface="Poppins"/>
                <a:cs typeface="Poppins"/>
                <a:sym typeface="Poppins"/>
              </a:rPr>
              <a:t> we do what we do.</a:t>
            </a:r>
            <a:endParaRPr sz="1800">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800">
              <a:latin typeface="Poppins"/>
              <a:ea typeface="Poppins"/>
              <a:cs typeface="Poppins"/>
              <a:sym typeface="Poppins"/>
            </a:endParaRPr>
          </a:p>
          <a:p>
            <a:pPr indent="0" lvl="0" marL="0" rtl="0" algn="l">
              <a:spcBef>
                <a:spcPts val="0"/>
              </a:spcBef>
              <a:spcAft>
                <a:spcPts val="0"/>
              </a:spcAft>
              <a:buNone/>
            </a:pPr>
            <a:r>
              <a:rPr lang="en" sz="1800">
                <a:latin typeface="Poppins"/>
                <a:ea typeface="Poppins"/>
                <a:cs typeface="Poppins"/>
                <a:sym typeface="Poppins"/>
              </a:rPr>
              <a:t>This matters. Travel is essential to our economy, indispensable to our communities, and irreplaceable as an industry.</a:t>
            </a:r>
            <a:endParaRPr sz="1800">
              <a:latin typeface="Poppins"/>
              <a:ea typeface="Poppins"/>
              <a:cs typeface="Poppins"/>
              <a:sym typeface="Poppi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14" name="Shape 914"/>
        <p:cNvGrpSpPr/>
        <p:nvPr/>
      </p:nvGrpSpPr>
      <p:grpSpPr>
        <a:xfrm>
          <a:off x="0" y="0"/>
          <a:ext cx="0" cy="0"/>
          <a:chOff x="0" y="0"/>
          <a:chExt cx="0" cy="0"/>
        </a:xfrm>
      </p:grpSpPr>
      <p:sp>
        <p:nvSpPr>
          <p:cNvPr id="915" name="Google Shape;915;p184"/>
          <p:cNvSpPr/>
          <p:nvPr/>
        </p:nvSpPr>
        <p:spPr>
          <a:xfrm>
            <a:off x="6417125" y="-1574950"/>
            <a:ext cx="6055200" cy="6419400"/>
          </a:xfrm>
          <a:prstGeom prst="ellipse">
            <a:avLst/>
          </a:prstGeom>
          <a:solidFill>
            <a:schemeClr val="accent2"/>
          </a:solidFill>
          <a:ln>
            <a:noFill/>
          </a:ln>
          <a:effectLst>
            <a:outerShdw blurRad="57150" rotWithShape="0" algn="bl" dir="10560000" dist="571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a:t>v</a:t>
            </a:r>
            <a:endParaRPr/>
          </a:p>
        </p:txBody>
      </p:sp>
      <p:sp>
        <p:nvSpPr>
          <p:cNvPr id="916" name="Google Shape;916;p184"/>
          <p:cNvSpPr/>
          <p:nvPr/>
        </p:nvSpPr>
        <p:spPr>
          <a:xfrm>
            <a:off x="6921060" y="-1040726"/>
            <a:ext cx="5047200" cy="5350800"/>
          </a:xfrm>
          <a:prstGeom prst="ellipse">
            <a:avLst/>
          </a:prstGeom>
          <a:solidFill>
            <a:schemeClr val="accent3"/>
          </a:solidFill>
          <a:ln>
            <a:noFill/>
          </a:ln>
          <a:effectLst>
            <a:outerShdw blurRad="57150" rotWithShape="0" algn="bl" dir="10560000" dist="571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a:t>v</a:t>
            </a:r>
            <a:endParaRPr/>
          </a:p>
        </p:txBody>
      </p:sp>
      <p:sp>
        <p:nvSpPr>
          <p:cNvPr id="917" name="Google Shape;917;p184"/>
          <p:cNvSpPr/>
          <p:nvPr/>
        </p:nvSpPr>
        <p:spPr>
          <a:xfrm>
            <a:off x="7531952" y="-393116"/>
            <a:ext cx="3825300" cy="4055700"/>
          </a:xfrm>
          <a:prstGeom prst="ellipse">
            <a:avLst/>
          </a:prstGeom>
          <a:solidFill>
            <a:schemeClr val="accent1"/>
          </a:solidFill>
          <a:ln>
            <a:noFill/>
          </a:ln>
          <a:effectLst>
            <a:outerShdw blurRad="57150" rotWithShape="0" algn="bl" dir="10560000" dist="571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18" name="Google Shape;918;p184"/>
          <p:cNvPicPr preferRelativeResize="0"/>
          <p:nvPr/>
        </p:nvPicPr>
        <p:blipFill>
          <a:blip r:embed="rId4">
            <a:alphaModFix/>
          </a:blip>
          <a:stretch>
            <a:fillRect/>
          </a:stretch>
        </p:blipFill>
        <p:spPr>
          <a:xfrm>
            <a:off x="719450" y="299063"/>
            <a:ext cx="674409" cy="1034035"/>
          </a:xfrm>
          <a:prstGeom prst="rect">
            <a:avLst/>
          </a:prstGeom>
          <a:noFill/>
          <a:ln>
            <a:noFill/>
          </a:ln>
        </p:spPr>
      </p:pic>
      <p:pic>
        <p:nvPicPr>
          <p:cNvPr id="919" name="Google Shape;919;p184"/>
          <p:cNvPicPr preferRelativeResize="0"/>
          <p:nvPr/>
        </p:nvPicPr>
        <p:blipFill>
          <a:blip r:embed="rId5">
            <a:alphaModFix/>
          </a:blip>
          <a:stretch>
            <a:fillRect/>
          </a:stretch>
        </p:blipFill>
        <p:spPr>
          <a:xfrm>
            <a:off x="719450" y="1445813"/>
            <a:ext cx="674409" cy="1034056"/>
          </a:xfrm>
          <a:prstGeom prst="rect">
            <a:avLst/>
          </a:prstGeom>
          <a:noFill/>
          <a:ln>
            <a:noFill/>
          </a:ln>
        </p:spPr>
      </p:pic>
      <p:pic>
        <p:nvPicPr>
          <p:cNvPr id="920" name="Google Shape;920;p184"/>
          <p:cNvPicPr preferRelativeResize="0"/>
          <p:nvPr/>
        </p:nvPicPr>
        <p:blipFill rotWithShape="1">
          <a:blip r:embed="rId6">
            <a:alphaModFix/>
          </a:blip>
          <a:srcRect b="0" l="0" r="0" t="0"/>
          <a:stretch/>
        </p:blipFill>
        <p:spPr>
          <a:xfrm>
            <a:off x="719450" y="2592583"/>
            <a:ext cx="674409" cy="1034061"/>
          </a:xfrm>
          <a:prstGeom prst="rect">
            <a:avLst/>
          </a:prstGeom>
          <a:noFill/>
          <a:ln>
            <a:noFill/>
          </a:ln>
        </p:spPr>
      </p:pic>
      <p:pic>
        <p:nvPicPr>
          <p:cNvPr id="921" name="Google Shape;921;p184"/>
          <p:cNvPicPr preferRelativeResize="0"/>
          <p:nvPr/>
        </p:nvPicPr>
        <p:blipFill rotWithShape="1">
          <a:blip r:embed="rId7">
            <a:alphaModFix/>
          </a:blip>
          <a:srcRect b="0" l="0" r="0" t="0"/>
          <a:stretch/>
        </p:blipFill>
        <p:spPr>
          <a:xfrm>
            <a:off x="719450" y="3739358"/>
            <a:ext cx="720725" cy="1105080"/>
          </a:xfrm>
          <a:prstGeom prst="rect">
            <a:avLst/>
          </a:prstGeom>
          <a:noFill/>
          <a:ln>
            <a:noFill/>
          </a:ln>
        </p:spPr>
      </p:pic>
      <p:sp>
        <p:nvSpPr>
          <p:cNvPr id="922" name="Google Shape;922;p184"/>
          <p:cNvSpPr/>
          <p:nvPr/>
        </p:nvSpPr>
        <p:spPr>
          <a:xfrm>
            <a:off x="8194519" y="309274"/>
            <a:ext cx="2500500" cy="2650800"/>
          </a:xfrm>
          <a:prstGeom prst="ellipse">
            <a:avLst/>
          </a:prstGeom>
          <a:solidFill>
            <a:schemeClr val="accent4"/>
          </a:solidFill>
          <a:ln>
            <a:noFill/>
          </a:ln>
          <a:effectLst>
            <a:outerShdw blurRad="57150" rotWithShape="0" algn="bl" dir="10560000" dist="571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23" name="Google Shape;923;p184"/>
          <p:cNvCxnSpPr/>
          <p:nvPr/>
        </p:nvCxnSpPr>
        <p:spPr>
          <a:xfrm rot="10800000">
            <a:off x="1848200" y="1201950"/>
            <a:ext cx="6420600" cy="12900"/>
          </a:xfrm>
          <a:prstGeom prst="straightConnector1">
            <a:avLst/>
          </a:prstGeom>
          <a:noFill/>
          <a:ln cap="flat" cmpd="sng" w="28575">
            <a:solidFill>
              <a:schemeClr val="accent4"/>
            </a:solidFill>
            <a:prstDash val="solid"/>
            <a:round/>
            <a:headEnd len="med" w="med" type="none"/>
            <a:tailEnd len="med" w="med" type="none"/>
          </a:ln>
        </p:spPr>
      </p:cxnSp>
      <p:cxnSp>
        <p:nvCxnSpPr>
          <p:cNvPr id="924" name="Google Shape;924;p184"/>
          <p:cNvCxnSpPr/>
          <p:nvPr/>
        </p:nvCxnSpPr>
        <p:spPr>
          <a:xfrm flipH="1">
            <a:off x="1814650" y="2341525"/>
            <a:ext cx="5905500" cy="49200"/>
          </a:xfrm>
          <a:prstGeom prst="straightConnector1">
            <a:avLst/>
          </a:prstGeom>
          <a:noFill/>
          <a:ln cap="flat" cmpd="sng" w="28575">
            <a:solidFill>
              <a:schemeClr val="accent1"/>
            </a:solidFill>
            <a:prstDash val="solid"/>
            <a:round/>
            <a:headEnd len="med" w="med" type="none"/>
            <a:tailEnd len="med" w="med" type="none"/>
          </a:ln>
        </p:spPr>
      </p:cxnSp>
      <p:cxnSp>
        <p:nvCxnSpPr>
          <p:cNvPr id="925" name="Google Shape;925;p184"/>
          <p:cNvCxnSpPr/>
          <p:nvPr/>
        </p:nvCxnSpPr>
        <p:spPr>
          <a:xfrm flipH="1">
            <a:off x="1814675" y="3491725"/>
            <a:ext cx="5817300" cy="19800"/>
          </a:xfrm>
          <a:prstGeom prst="straightConnector1">
            <a:avLst/>
          </a:prstGeom>
          <a:noFill/>
          <a:ln cap="flat" cmpd="sng" w="28575">
            <a:solidFill>
              <a:schemeClr val="accent3"/>
            </a:solidFill>
            <a:prstDash val="solid"/>
            <a:round/>
            <a:headEnd len="med" w="med" type="none"/>
            <a:tailEnd len="med" w="med" type="none"/>
          </a:ln>
        </p:spPr>
      </p:cxnSp>
      <p:cxnSp>
        <p:nvCxnSpPr>
          <p:cNvPr id="926" name="Google Shape;926;p184"/>
          <p:cNvCxnSpPr/>
          <p:nvPr/>
        </p:nvCxnSpPr>
        <p:spPr>
          <a:xfrm flipH="1">
            <a:off x="1858850" y="4722225"/>
            <a:ext cx="6880200" cy="19200"/>
          </a:xfrm>
          <a:prstGeom prst="straightConnector1">
            <a:avLst/>
          </a:prstGeom>
          <a:noFill/>
          <a:ln cap="flat" cmpd="sng" w="28575">
            <a:solidFill>
              <a:schemeClr val="accent2"/>
            </a:solidFill>
            <a:prstDash val="solid"/>
            <a:round/>
            <a:headEnd len="med" w="med" type="none"/>
            <a:tailEnd len="med" w="med" type="none"/>
          </a:ln>
        </p:spPr>
      </p:cxnSp>
      <p:sp>
        <p:nvSpPr>
          <p:cNvPr id="927" name="Google Shape;927;p184"/>
          <p:cNvSpPr txBox="1"/>
          <p:nvPr/>
        </p:nvSpPr>
        <p:spPr>
          <a:xfrm>
            <a:off x="1848200" y="656400"/>
            <a:ext cx="4408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800">
                <a:solidFill>
                  <a:schemeClr val="lt1"/>
                </a:solidFill>
                <a:latin typeface="Poppins"/>
                <a:ea typeface="Poppins"/>
                <a:cs typeface="Poppins"/>
                <a:sym typeface="Poppins"/>
              </a:rPr>
              <a:t>Approach the data with a plan</a:t>
            </a:r>
            <a:endParaRPr sz="1800">
              <a:latin typeface="Poppins"/>
              <a:ea typeface="Poppins"/>
              <a:cs typeface="Poppins"/>
              <a:sym typeface="Poppins"/>
            </a:endParaRPr>
          </a:p>
        </p:txBody>
      </p:sp>
      <p:sp>
        <p:nvSpPr>
          <p:cNvPr id="928" name="Google Shape;928;p184"/>
          <p:cNvSpPr txBox="1"/>
          <p:nvPr/>
        </p:nvSpPr>
        <p:spPr>
          <a:xfrm>
            <a:off x="1848200" y="1879825"/>
            <a:ext cx="4408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lt1"/>
                </a:solidFill>
                <a:latin typeface="Poppins"/>
                <a:ea typeface="Poppins"/>
                <a:cs typeface="Poppins"/>
                <a:sym typeface="Poppins"/>
              </a:rPr>
              <a:t>Source the relevant data</a:t>
            </a:r>
            <a:endParaRPr sz="1800">
              <a:latin typeface="Poppins"/>
              <a:ea typeface="Poppins"/>
              <a:cs typeface="Poppins"/>
              <a:sym typeface="Poppins"/>
            </a:endParaRPr>
          </a:p>
        </p:txBody>
      </p:sp>
      <p:sp>
        <p:nvSpPr>
          <p:cNvPr id="929" name="Google Shape;929;p184"/>
          <p:cNvSpPr txBox="1"/>
          <p:nvPr/>
        </p:nvSpPr>
        <p:spPr>
          <a:xfrm>
            <a:off x="1848200" y="3006500"/>
            <a:ext cx="4408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lt1"/>
                </a:solidFill>
                <a:latin typeface="Poppins"/>
                <a:ea typeface="Poppins"/>
                <a:cs typeface="Poppins"/>
                <a:sym typeface="Poppins"/>
              </a:rPr>
              <a:t>Analyze the data</a:t>
            </a:r>
            <a:endParaRPr sz="1800">
              <a:latin typeface="Poppins"/>
              <a:ea typeface="Poppins"/>
              <a:cs typeface="Poppins"/>
              <a:sym typeface="Poppins"/>
            </a:endParaRPr>
          </a:p>
        </p:txBody>
      </p:sp>
      <p:sp>
        <p:nvSpPr>
          <p:cNvPr id="930" name="Google Shape;930;p184"/>
          <p:cNvSpPr txBox="1"/>
          <p:nvPr/>
        </p:nvSpPr>
        <p:spPr>
          <a:xfrm>
            <a:off x="1848200" y="4260525"/>
            <a:ext cx="4408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lt1"/>
                </a:solidFill>
                <a:latin typeface="Poppins"/>
                <a:ea typeface="Poppins"/>
                <a:cs typeface="Poppins"/>
                <a:sym typeface="Poppins"/>
              </a:rPr>
              <a:t>Share your findings</a:t>
            </a:r>
            <a:endParaRPr sz="1800">
              <a:latin typeface="Poppins"/>
              <a:ea typeface="Poppins"/>
              <a:cs typeface="Poppins"/>
              <a:sym typeface="Poppins"/>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sp>
        <p:nvSpPr>
          <p:cNvPr id="935" name="Google Shape;935;p185"/>
          <p:cNvSpPr txBox="1"/>
          <p:nvPr/>
        </p:nvSpPr>
        <p:spPr>
          <a:xfrm>
            <a:off x="539425" y="1087200"/>
            <a:ext cx="5688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latin typeface="Poppins"/>
                <a:ea typeface="Poppins"/>
                <a:cs typeface="Poppins"/>
                <a:sym typeface="Poppins"/>
              </a:rPr>
              <a:t>I want to understand </a:t>
            </a:r>
            <a:endParaRPr sz="2400">
              <a:latin typeface="Poppins"/>
              <a:ea typeface="Poppins"/>
              <a:cs typeface="Poppins"/>
              <a:sym typeface="Poppins"/>
            </a:endParaRPr>
          </a:p>
        </p:txBody>
      </p:sp>
      <p:sp>
        <p:nvSpPr>
          <p:cNvPr id="936" name="Google Shape;936;p185"/>
          <p:cNvSpPr txBox="1"/>
          <p:nvPr/>
        </p:nvSpPr>
        <p:spPr>
          <a:xfrm>
            <a:off x="539425" y="2499525"/>
            <a:ext cx="5688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latin typeface="Poppins"/>
                <a:ea typeface="Poppins"/>
                <a:cs typeface="Poppins"/>
                <a:sym typeface="Poppins"/>
              </a:rPr>
              <a:t>so that I can </a:t>
            </a:r>
            <a:endParaRPr sz="2400">
              <a:latin typeface="Poppins"/>
              <a:ea typeface="Poppins"/>
              <a:cs typeface="Poppins"/>
              <a:sym typeface="Poppins"/>
            </a:endParaRPr>
          </a:p>
        </p:txBody>
      </p:sp>
      <p:cxnSp>
        <p:nvCxnSpPr>
          <p:cNvPr id="937" name="Google Shape;937;p185"/>
          <p:cNvCxnSpPr/>
          <p:nvPr/>
        </p:nvCxnSpPr>
        <p:spPr>
          <a:xfrm flipH="1">
            <a:off x="4013575" y="1421275"/>
            <a:ext cx="4343100" cy="18900"/>
          </a:xfrm>
          <a:prstGeom prst="straightConnector1">
            <a:avLst/>
          </a:prstGeom>
          <a:noFill/>
          <a:ln cap="flat" cmpd="sng" w="9525">
            <a:solidFill>
              <a:schemeClr val="dk2"/>
            </a:solidFill>
            <a:prstDash val="solid"/>
            <a:round/>
            <a:headEnd len="med" w="med" type="none"/>
            <a:tailEnd len="med" w="med" type="none"/>
          </a:ln>
        </p:spPr>
      </p:cxnSp>
      <p:cxnSp>
        <p:nvCxnSpPr>
          <p:cNvPr id="938" name="Google Shape;938;p185"/>
          <p:cNvCxnSpPr/>
          <p:nvPr/>
        </p:nvCxnSpPr>
        <p:spPr>
          <a:xfrm flipH="1">
            <a:off x="2687175" y="2853000"/>
            <a:ext cx="5688600" cy="9300"/>
          </a:xfrm>
          <a:prstGeom prst="straightConnector1">
            <a:avLst/>
          </a:prstGeom>
          <a:noFill/>
          <a:ln cap="flat" cmpd="sng" w="9525">
            <a:solidFill>
              <a:schemeClr val="dk2"/>
            </a:solidFill>
            <a:prstDash val="solid"/>
            <a:round/>
            <a:headEnd len="med" w="med" type="none"/>
            <a:tailEnd len="med" w="med" type="none"/>
          </a:ln>
        </p:spPr>
      </p:cxnSp>
      <p:sp>
        <p:nvSpPr>
          <p:cNvPr id="939" name="Google Shape;939;p185"/>
          <p:cNvSpPr txBox="1"/>
          <p:nvPr/>
        </p:nvSpPr>
        <p:spPr>
          <a:xfrm>
            <a:off x="4013650" y="1507175"/>
            <a:ext cx="3913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Poppins"/>
                <a:ea typeface="Poppins"/>
                <a:cs typeface="Poppins"/>
                <a:sym typeface="Poppins"/>
              </a:rPr>
              <a:t>Part B: What information could help you?</a:t>
            </a:r>
            <a:endParaRPr sz="1200">
              <a:latin typeface="Poppins"/>
              <a:ea typeface="Poppins"/>
              <a:cs typeface="Poppins"/>
              <a:sym typeface="Poppins"/>
            </a:endParaRPr>
          </a:p>
        </p:txBody>
      </p:sp>
      <p:sp>
        <p:nvSpPr>
          <p:cNvPr id="940" name="Google Shape;940;p185"/>
          <p:cNvSpPr txBox="1"/>
          <p:nvPr/>
        </p:nvSpPr>
        <p:spPr>
          <a:xfrm>
            <a:off x="2687275" y="2909925"/>
            <a:ext cx="6022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Poppins"/>
                <a:ea typeface="Poppins"/>
                <a:cs typeface="Poppins"/>
                <a:sym typeface="Poppins"/>
              </a:rPr>
              <a:t>Part A: What’s a situation in your destination where information could help? </a:t>
            </a:r>
            <a:endParaRPr sz="1200">
              <a:latin typeface="Poppins"/>
              <a:ea typeface="Poppins"/>
              <a:cs typeface="Poppins"/>
              <a:sym typeface="Poppins"/>
            </a:endParaRPr>
          </a:p>
        </p:txBody>
      </p:sp>
      <p:sp>
        <p:nvSpPr>
          <p:cNvPr id="941" name="Google Shape;941;p185"/>
          <p:cNvSpPr txBox="1"/>
          <p:nvPr/>
        </p:nvSpPr>
        <p:spPr>
          <a:xfrm>
            <a:off x="2557675" y="2417325"/>
            <a:ext cx="61521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chemeClr val="accent1"/>
                </a:solidFill>
                <a:latin typeface="Caveat SemiBold"/>
                <a:ea typeface="Caveat SemiBold"/>
                <a:cs typeface="Caveat SemiBold"/>
                <a:sym typeface="Caveat SemiBold"/>
              </a:rPr>
              <a:t>share information to add value to this week’s planning meeting</a:t>
            </a:r>
            <a:endParaRPr sz="1900">
              <a:solidFill>
                <a:schemeClr val="accent1"/>
              </a:solidFill>
              <a:latin typeface="Caveat SemiBold"/>
              <a:ea typeface="Caveat SemiBold"/>
              <a:cs typeface="Caveat SemiBold"/>
              <a:sym typeface="Caveat SemiBold"/>
            </a:endParaRPr>
          </a:p>
        </p:txBody>
      </p:sp>
      <p:sp>
        <p:nvSpPr>
          <p:cNvPr id="942" name="Google Shape;942;p185"/>
          <p:cNvSpPr txBox="1"/>
          <p:nvPr/>
        </p:nvSpPr>
        <p:spPr>
          <a:xfrm>
            <a:off x="3918325" y="1014575"/>
            <a:ext cx="46287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chemeClr val="accent1"/>
                </a:solidFill>
                <a:latin typeface="Caveat SemiBold"/>
                <a:ea typeface="Caveat SemiBold"/>
                <a:cs typeface="Caveat SemiBold"/>
                <a:sym typeface="Caveat SemiBold"/>
              </a:rPr>
              <a:t>what my visitors spent the most on during their trip</a:t>
            </a:r>
            <a:endParaRPr sz="1900">
              <a:solidFill>
                <a:schemeClr val="accent1"/>
              </a:solidFill>
              <a:latin typeface="Caveat SemiBold"/>
              <a:ea typeface="Caveat SemiBold"/>
              <a:cs typeface="Caveat SemiBold"/>
              <a:sym typeface="Caveat SemiBo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46" name="Shape 946"/>
        <p:cNvGrpSpPr/>
        <p:nvPr/>
      </p:nvGrpSpPr>
      <p:grpSpPr>
        <a:xfrm>
          <a:off x="0" y="0"/>
          <a:ext cx="0" cy="0"/>
          <a:chOff x="0" y="0"/>
          <a:chExt cx="0" cy="0"/>
        </a:xfrm>
      </p:grpSpPr>
      <p:sp>
        <p:nvSpPr>
          <p:cNvPr id="947" name="Google Shape;947;p186"/>
          <p:cNvSpPr txBox="1"/>
          <p:nvPr>
            <p:ph idx="4294967295" type="title"/>
          </p:nvPr>
        </p:nvSpPr>
        <p:spPr>
          <a:xfrm>
            <a:off x="311700" y="445025"/>
            <a:ext cx="1812900" cy="2733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lt1"/>
                </a:solidFill>
              </a:rPr>
              <a:t>Use Your Deck For Sharing</a:t>
            </a:r>
            <a:endParaRPr>
              <a:solidFill>
                <a:schemeClr val="lt1"/>
              </a:solidFill>
            </a:endParaRPr>
          </a:p>
        </p:txBody>
      </p:sp>
      <p:pic>
        <p:nvPicPr>
          <p:cNvPr id="948" name="Google Shape;948;p186"/>
          <p:cNvPicPr preferRelativeResize="0"/>
          <p:nvPr/>
        </p:nvPicPr>
        <p:blipFill rotWithShape="1">
          <a:blip r:embed="rId4">
            <a:alphaModFix/>
          </a:blip>
          <a:srcRect b="4500" l="13304" r="4418" t="3095"/>
          <a:stretch/>
        </p:blipFill>
        <p:spPr>
          <a:xfrm>
            <a:off x="1621125" y="314600"/>
            <a:ext cx="7522877" cy="4752426"/>
          </a:xfrm>
          <a:prstGeom prst="rect">
            <a:avLst/>
          </a:prstGeom>
          <a:noFill/>
          <a:ln>
            <a:noFill/>
          </a:ln>
        </p:spPr>
      </p:pic>
      <p:pic>
        <p:nvPicPr>
          <p:cNvPr id="949" name="Google Shape;949;p186">
            <a:hlinkClick r:id="rId5"/>
          </p:cNvPr>
          <p:cNvPicPr preferRelativeResize="0"/>
          <p:nvPr/>
        </p:nvPicPr>
        <p:blipFill rotWithShape="1">
          <a:blip r:embed="rId6">
            <a:alphaModFix/>
          </a:blip>
          <a:srcRect b="0" l="7406" r="8241" t="0"/>
          <a:stretch/>
        </p:blipFill>
        <p:spPr>
          <a:xfrm>
            <a:off x="2996725" y="755075"/>
            <a:ext cx="4771675" cy="318182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53" name="Shape 953"/>
        <p:cNvGrpSpPr/>
        <p:nvPr/>
      </p:nvGrpSpPr>
      <p:grpSpPr>
        <a:xfrm>
          <a:off x="0" y="0"/>
          <a:ext cx="0" cy="0"/>
          <a:chOff x="0" y="0"/>
          <a:chExt cx="0" cy="0"/>
        </a:xfrm>
      </p:grpSpPr>
      <p:sp>
        <p:nvSpPr>
          <p:cNvPr id="954" name="Google Shape;954;p187"/>
          <p:cNvSpPr txBox="1"/>
          <p:nvPr>
            <p:ph idx="4294967295" type="title"/>
          </p:nvPr>
        </p:nvSpPr>
        <p:spPr>
          <a:xfrm>
            <a:off x="311700" y="445025"/>
            <a:ext cx="2068800" cy="2733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lt1"/>
                </a:solidFill>
              </a:rPr>
              <a:t>Near </a:t>
            </a:r>
            <a:endParaRPr>
              <a:solidFill>
                <a:schemeClr val="lt1"/>
              </a:solidFill>
            </a:endParaRPr>
          </a:p>
          <a:p>
            <a:pPr indent="0" lvl="0" marL="0" rtl="0" algn="l">
              <a:spcBef>
                <a:spcPts val="0"/>
              </a:spcBef>
              <a:spcAft>
                <a:spcPts val="0"/>
              </a:spcAft>
              <a:buNone/>
            </a:pPr>
            <a:r>
              <a:rPr lang="en" sz="1400">
                <a:solidFill>
                  <a:schemeClr val="lt1"/>
                </a:solidFill>
              </a:rPr>
              <a:t>(Geolocation Data)</a:t>
            </a:r>
            <a:endParaRPr sz="1400">
              <a:solidFill>
                <a:schemeClr val="lt1"/>
              </a:solidFill>
            </a:endParaRPr>
          </a:p>
        </p:txBody>
      </p:sp>
      <p:sp>
        <p:nvSpPr>
          <p:cNvPr id="955" name="Google Shape;955;p187"/>
          <p:cNvSpPr txBox="1"/>
          <p:nvPr/>
        </p:nvSpPr>
        <p:spPr>
          <a:xfrm>
            <a:off x="3356125" y="823900"/>
            <a:ext cx="4939500" cy="357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Poppins"/>
                <a:ea typeface="Poppins"/>
                <a:cs typeface="Poppins"/>
                <a:sym typeface="Poppins"/>
              </a:rPr>
              <a:t>Near acquires “human movement data” from 200,000 thoroughly vetted mobile apps and prioritizes privacy and data quality. You can think of geolocation data like a raw ingredient (a potato, perhaps) — what makes the data distinct and useful is the way that companies like Zartico prepare and package the data before delivering it to the destination.</a:t>
            </a:r>
            <a:endParaRPr sz="2000">
              <a:latin typeface="Poppins"/>
              <a:ea typeface="Poppins"/>
              <a:cs typeface="Poppins"/>
              <a:sym typeface="Poppin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59" name="Shape 959"/>
        <p:cNvGrpSpPr/>
        <p:nvPr/>
      </p:nvGrpSpPr>
      <p:grpSpPr>
        <a:xfrm>
          <a:off x="0" y="0"/>
          <a:ext cx="0" cy="0"/>
          <a:chOff x="0" y="0"/>
          <a:chExt cx="0" cy="0"/>
        </a:xfrm>
      </p:grpSpPr>
      <p:sp>
        <p:nvSpPr>
          <p:cNvPr id="960" name="Google Shape;960;p188"/>
          <p:cNvSpPr txBox="1"/>
          <p:nvPr/>
        </p:nvSpPr>
        <p:spPr>
          <a:xfrm>
            <a:off x="3356125" y="823900"/>
            <a:ext cx="49395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latin typeface="Poppins"/>
                <a:ea typeface="Poppins"/>
                <a:cs typeface="Poppins"/>
                <a:sym typeface="Poppins"/>
              </a:rPr>
              <a:t>PredictHQ receives event data from 350+ different sources, including direct submissions from partners. Stay tuned for new forms in the ZDOS™ and new event types, like youth sports.</a:t>
            </a:r>
            <a:endParaRPr sz="2400">
              <a:latin typeface="Poppins"/>
              <a:ea typeface="Poppins"/>
              <a:cs typeface="Poppins"/>
              <a:sym typeface="Poppins"/>
            </a:endParaRPr>
          </a:p>
        </p:txBody>
      </p:sp>
      <p:sp>
        <p:nvSpPr>
          <p:cNvPr id="961" name="Google Shape;961;p188"/>
          <p:cNvSpPr txBox="1"/>
          <p:nvPr>
            <p:ph idx="4294967295" type="title"/>
          </p:nvPr>
        </p:nvSpPr>
        <p:spPr>
          <a:xfrm>
            <a:off x="311700" y="445025"/>
            <a:ext cx="2068800" cy="2733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lt1"/>
                </a:solidFill>
              </a:rPr>
              <a:t>PredictHQ</a:t>
            </a:r>
            <a:endParaRPr>
              <a:solidFill>
                <a:schemeClr val="lt1"/>
              </a:solidFill>
            </a:endParaRPr>
          </a:p>
          <a:p>
            <a:pPr indent="0" lvl="0" marL="0" rtl="0" algn="l">
              <a:spcBef>
                <a:spcPts val="0"/>
              </a:spcBef>
              <a:spcAft>
                <a:spcPts val="0"/>
              </a:spcAft>
              <a:buNone/>
            </a:pPr>
            <a:r>
              <a:rPr lang="en" sz="1400">
                <a:solidFill>
                  <a:schemeClr val="lt1"/>
                </a:solidFill>
              </a:rPr>
              <a:t>(Event Data)</a:t>
            </a:r>
            <a:endParaRPr sz="1400">
              <a:solidFill>
                <a:schemeClr val="lt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65" name="Shape 965"/>
        <p:cNvGrpSpPr/>
        <p:nvPr/>
      </p:nvGrpSpPr>
      <p:grpSpPr>
        <a:xfrm>
          <a:off x="0" y="0"/>
          <a:ext cx="0" cy="0"/>
          <a:chOff x="0" y="0"/>
          <a:chExt cx="0" cy="0"/>
        </a:xfrm>
      </p:grpSpPr>
      <p:sp>
        <p:nvSpPr>
          <p:cNvPr id="966" name="Google Shape;966;p189"/>
          <p:cNvSpPr txBox="1"/>
          <p:nvPr/>
        </p:nvSpPr>
        <p:spPr>
          <a:xfrm>
            <a:off x="3356125" y="823900"/>
            <a:ext cx="4939500" cy="240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latin typeface="Poppins"/>
                <a:ea typeface="Poppins"/>
                <a:cs typeface="Poppins"/>
                <a:sym typeface="Poppins"/>
              </a:rPr>
              <a:t>Affinity sees about 7% of credit and debit card transactions, representing an accurate, third-party validated reflection of consumer spend behavior in the United States</a:t>
            </a:r>
            <a:endParaRPr sz="2400">
              <a:latin typeface="Poppins"/>
              <a:ea typeface="Poppins"/>
              <a:cs typeface="Poppins"/>
              <a:sym typeface="Poppins"/>
            </a:endParaRPr>
          </a:p>
        </p:txBody>
      </p:sp>
      <p:sp>
        <p:nvSpPr>
          <p:cNvPr id="967" name="Google Shape;967;p189"/>
          <p:cNvSpPr txBox="1"/>
          <p:nvPr>
            <p:ph idx="4294967295" type="title"/>
          </p:nvPr>
        </p:nvSpPr>
        <p:spPr>
          <a:xfrm>
            <a:off x="311700" y="445025"/>
            <a:ext cx="2068800" cy="2733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lt1"/>
                </a:solidFill>
              </a:rPr>
              <a:t>Affinity</a:t>
            </a:r>
            <a:r>
              <a:rPr lang="en">
                <a:solidFill>
                  <a:schemeClr val="lt1"/>
                </a:solidFill>
              </a:rPr>
              <a:t> </a:t>
            </a:r>
            <a:endParaRPr>
              <a:solidFill>
                <a:schemeClr val="lt1"/>
              </a:solidFill>
            </a:endParaRPr>
          </a:p>
          <a:p>
            <a:pPr indent="0" lvl="0" marL="0" rtl="0" algn="l">
              <a:spcBef>
                <a:spcPts val="0"/>
              </a:spcBef>
              <a:spcAft>
                <a:spcPts val="0"/>
              </a:spcAft>
              <a:buNone/>
            </a:pPr>
            <a:r>
              <a:rPr lang="en" sz="1400">
                <a:solidFill>
                  <a:schemeClr val="lt1"/>
                </a:solidFill>
              </a:rPr>
              <a:t>(Spend Data)</a:t>
            </a:r>
            <a:endParaRPr sz="1400">
              <a:solidFill>
                <a:schemeClr val="lt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pic>
        <p:nvPicPr>
          <p:cNvPr id="972" name="Google Shape;972;p19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6" name="Shape 976"/>
        <p:cNvGrpSpPr/>
        <p:nvPr/>
      </p:nvGrpSpPr>
      <p:grpSpPr>
        <a:xfrm>
          <a:off x="0" y="0"/>
          <a:ext cx="0" cy="0"/>
          <a:chOff x="0" y="0"/>
          <a:chExt cx="0" cy="0"/>
        </a:xfrm>
      </p:grpSpPr>
      <p:pic>
        <p:nvPicPr>
          <p:cNvPr id="977" name="Google Shape;977;p19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1" name="Shape 981"/>
        <p:cNvGrpSpPr/>
        <p:nvPr/>
      </p:nvGrpSpPr>
      <p:grpSpPr>
        <a:xfrm>
          <a:off x="0" y="0"/>
          <a:ext cx="0" cy="0"/>
          <a:chOff x="0" y="0"/>
          <a:chExt cx="0" cy="0"/>
        </a:xfrm>
      </p:grpSpPr>
      <p:pic>
        <p:nvPicPr>
          <p:cNvPr id="982" name="Google Shape;982;p19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pic>
        <p:nvPicPr>
          <p:cNvPr id="987" name="Google Shape;987;p19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24" name="Shape 724"/>
        <p:cNvGrpSpPr/>
        <p:nvPr/>
      </p:nvGrpSpPr>
      <p:grpSpPr>
        <a:xfrm>
          <a:off x="0" y="0"/>
          <a:ext cx="0" cy="0"/>
          <a:chOff x="0" y="0"/>
          <a:chExt cx="0" cy="0"/>
        </a:xfrm>
      </p:grpSpPr>
      <p:sp>
        <p:nvSpPr>
          <p:cNvPr id="725" name="Google Shape;725;p158"/>
          <p:cNvSpPr txBox="1"/>
          <p:nvPr>
            <p:ph idx="4294967295" type="title"/>
          </p:nvPr>
        </p:nvSpPr>
        <p:spPr>
          <a:xfrm>
            <a:off x="311700" y="445025"/>
            <a:ext cx="1812900" cy="2733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Data heroes can bring us into the future</a:t>
            </a:r>
            <a:endParaRPr>
              <a:solidFill>
                <a:schemeClr val="lt1"/>
              </a:solidFill>
            </a:endParaRPr>
          </a:p>
        </p:txBody>
      </p:sp>
      <p:sp>
        <p:nvSpPr>
          <p:cNvPr id="726" name="Google Shape;726;p158"/>
          <p:cNvSpPr txBox="1"/>
          <p:nvPr/>
        </p:nvSpPr>
        <p:spPr>
          <a:xfrm>
            <a:off x="3356125" y="823900"/>
            <a:ext cx="4939500" cy="267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latin typeface="Poppins"/>
                <a:ea typeface="Poppins"/>
                <a:cs typeface="Poppins"/>
                <a:sym typeface="Poppins"/>
              </a:rPr>
              <a:t>The vision of tourism as a force for good is collectively pulling us into the future.</a:t>
            </a:r>
            <a:endParaRPr sz="2400">
              <a:latin typeface="Poppins"/>
              <a:ea typeface="Poppins"/>
              <a:cs typeface="Poppins"/>
              <a:sym typeface="Poppins"/>
            </a:endParaRPr>
          </a:p>
          <a:p>
            <a:pPr indent="0" lvl="0" marL="0" rtl="0" algn="l">
              <a:spcBef>
                <a:spcPts val="0"/>
              </a:spcBef>
              <a:spcAft>
                <a:spcPts val="0"/>
              </a:spcAft>
              <a:buNone/>
            </a:pPr>
            <a:r>
              <a:t/>
            </a:r>
            <a:endParaRPr sz="2400">
              <a:latin typeface="Poppins"/>
              <a:ea typeface="Poppins"/>
              <a:cs typeface="Poppins"/>
              <a:sym typeface="Poppins"/>
            </a:endParaRPr>
          </a:p>
          <a:p>
            <a:pPr indent="0" lvl="0" marL="0" rtl="0" algn="l">
              <a:spcBef>
                <a:spcPts val="0"/>
              </a:spcBef>
              <a:spcAft>
                <a:spcPts val="0"/>
              </a:spcAft>
              <a:buNone/>
            </a:pPr>
            <a:r>
              <a:rPr lang="en" sz="2400">
                <a:latin typeface="Poppins"/>
                <a:ea typeface="Poppins"/>
                <a:cs typeface="Poppins"/>
                <a:sym typeface="Poppins"/>
              </a:rPr>
              <a:t>You are the linchpin to helping us get there!</a:t>
            </a:r>
            <a:endParaRPr sz="2400">
              <a:latin typeface="Poppins"/>
              <a:ea typeface="Poppins"/>
              <a:cs typeface="Poppins"/>
              <a:sym typeface="Poppins"/>
            </a:endParaRPr>
          </a:p>
          <a:p>
            <a:pPr indent="0" lvl="0" marL="0" rtl="0" algn="l">
              <a:spcBef>
                <a:spcPts val="0"/>
              </a:spcBef>
              <a:spcAft>
                <a:spcPts val="0"/>
              </a:spcAft>
              <a:buNone/>
            </a:pPr>
            <a:r>
              <a:t/>
            </a:r>
            <a:endParaRPr sz="1800">
              <a:latin typeface="Poppins"/>
              <a:ea typeface="Poppins"/>
              <a:cs typeface="Poppins"/>
              <a:sym typeface="Poppins"/>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1" name="Shape 991"/>
        <p:cNvGrpSpPr/>
        <p:nvPr/>
      </p:nvGrpSpPr>
      <p:grpSpPr>
        <a:xfrm>
          <a:off x="0" y="0"/>
          <a:ext cx="0" cy="0"/>
          <a:chOff x="0" y="0"/>
          <a:chExt cx="0" cy="0"/>
        </a:xfrm>
      </p:grpSpPr>
      <p:pic>
        <p:nvPicPr>
          <p:cNvPr id="992" name="Google Shape;992;p19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6" name="Shape 996"/>
        <p:cNvGrpSpPr/>
        <p:nvPr/>
      </p:nvGrpSpPr>
      <p:grpSpPr>
        <a:xfrm>
          <a:off x="0" y="0"/>
          <a:ext cx="0" cy="0"/>
          <a:chOff x="0" y="0"/>
          <a:chExt cx="0" cy="0"/>
        </a:xfrm>
      </p:grpSpPr>
      <p:sp>
        <p:nvSpPr>
          <p:cNvPr id="997" name="Google Shape;997;p195"/>
          <p:cNvSpPr txBox="1"/>
          <p:nvPr>
            <p:ph idx="4294967295" type="body"/>
          </p:nvPr>
        </p:nvSpPr>
        <p:spPr>
          <a:xfrm>
            <a:off x="440875" y="2785175"/>
            <a:ext cx="2588700" cy="1983900"/>
          </a:xfrm>
          <a:prstGeom prst="rect">
            <a:avLst/>
          </a:prstGeom>
        </p:spPr>
        <p:txBody>
          <a:bodyPr anchorCtr="0" anchor="t" bIns="91425" lIns="91425" spcFirstLastPara="1" rIns="91425" wrap="square" tIns="91425">
            <a:normAutofit/>
          </a:bodyPr>
          <a:lstStyle/>
          <a:p>
            <a:pPr indent="0" lvl="0" marL="0" rtl="0" algn="ctr">
              <a:lnSpc>
                <a:spcPct val="135000"/>
              </a:lnSpc>
              <a:spcBef>
                <a:spcPts val="0"/>
              </a:spcBef>
              <a:spcAft>
                <a:spcPts val="1200"/>
              </a:spcAft>
              <a:buNone/>
            </a:pPr>
            <a:r>
              <a:rPr lang="en">
                <a:solidFill>
                  <a:schemeClr val="dk1"/>
                </a:solidFill>
              </a:rPr>
              <a:t>Your industry needs you as a data hero, the most powerful person in the room.</a:t>
            </a:r>
            <a:endParaRPr>
              <a:solidFill>
                <a:schemeClr val="dk1"/>
              </a:solidFill>
            </a:endParaRPr>
          </a:p>
        </p:txBody>
      </p:sp>
      <p:sp>
        <p:nvSpPr>
          <p:cNvPr id="998" name="Google Shape;998;p195"/>
          <p:cNvSpPr txBox="1"/>
          <p:nvPr>
            <p:ph idx="4294967295" type="body"/>
          </p:nvPr>
        </p:nvSpPr>
        <p:spPr>
          <a:xfrm>
            <a:off x="3275500" y="2785175"/>
            <a:ext cx="2588700" cy="1983900"/>
          </a:xfrm>
          <a:prstGeom prst="rect">
            <a:avLst/>
          </a:prstGeom>
        </p:spPr>
        <p:txBody>
          <a:bodyPr anchorCtr="0" anchor="t" bIns="91425" lIns="91425" spcFirstLastPara="1" rIns="91425" wrap="square" tIns="91425">
            <a:normAutofit/>
          </a:bodyPr>
          <a:lstStyle/>
          <a:p>
            <a:pPr indent="0" lvl="0" marL="0" rtl="0" algn="ctr">
              <a:lnSpc>
                <a:spcPct val="135000"/>
              </a:lnSpc>
              <a:spcBef>
                <a:spcPts val="0"/>
              </a:spcBef>
              <a:spcAft>
                <a:spcPts val="1200"/>
              </a:spcAft>
              <a:buNone/>
            </a:pPr>
            <a:r>
              <a:rPr lang="en">
                <a:solidFill>
                  <a:schemeClr val="dk1"/>
                </a:solidFill>
              </a:rPr>
              <a:t>You can deftly wield your data to assist you in whatever situations you face.</a:t>
            </a:r>
            <a:endParaRPr>
              <a:solidFill>
                <a:schemeClr val="dk1"/>
              </a:solidFill>
            </a:endParaRPr>
          </a:p>
        </p:txBody>
      </p:sp>
      <p:sp>
        <p:nvSpPr>
          <p:cNvPr id="999" name="Google Shape;999;p195"/>
          <p:cNvSpPr txBox="1"/>
          <p:nvPr>
            <p:ph idx="4294967295" type="body"/>
          </p:nvPr>
        </p:nvSpPr>
        <p:spPr>
          <a:xfrm>
            <a:off x="6079975" y="2785175"/>
            <a:ext cx="2807700" cy="1983900"/>
          </a:xfrm>
          <a:prstGeom prst="rect">
            <a:avLst/>
          </a:prstGeom>
        </p:spPr>
        <p:txBody>
          <a:bodyPr anchorCtr="0" anchor="t" bIns="91425" lIns="91425" spcFirstLastPara="1" rIns="91425" wrap="square" tIns="91425">
            <a:normAutofit/>
          </a:bodyPr>
          <a:lstStyle/>
          <a:p>
            <a:pPr indent="0" lvl="0" marL="0" rtl="0" algn="ctr">
              <a:lnSpc>
                <a:spcPct val="135000"/>
              </a:lnSpc>
              <a:spcBef>
                <a:spcPts val="0"/>
              </a:spcBef>
              <a:spcAft>
                <a:spcPts val="1200"/>
              </a:spcAft>
              <a:buNone/>
            </a:pPr>
            <a:r>
              <a:rPr lang="en">
                <a:solidFill>
                  <a:schemeClr val="dk1"/>
                </a:solidFill>
              </a:rPr>
              <a:t>Using data is best done with narrative to capture attention and achieve your goals.</a:t>
            </a:r>
            <a:endParaRPr>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30" name="Shape 730"/>
        <p:cNvGrpSpPr/>
        <p:nvPr/>
      </p:nvGrpSpPr>
      <p:grpSpPr>
        <a:xfrm>
          <a:off x="0" y="0"/>
          <a:ext cx="0" cy="0"/>
          <a:chOff x="0" y="0"/>
          <a:chExt cx="0" cy="0"/>
        </a:xfrm>
      </p:grpSpPr>
      <p:pic>
        <p:nvPicPr>
          <p:cNvPr id="731" name="Google Shape;731;p159"/>
          <p:cNvPicPr preferRelativeResize="0"/>
          <p:nvPr/>
        </p:nvPicPr>
        <p:blipFill rotWithShape="1">
          <a:blip r:embed="rId3">
            <a:alphaModFix amt="95000"/>
          </a:blip>
          <a:srcRect b="18180" l="0" r="10442" t="48196"/>
          <a:stretch/>
        </p:blipFill>
        <p:spPr>
          <a:xfrm>
            <a:off x="0" y="0"/>
            <a:ext cx="9144000" cy="5143501"/>
          </a:xfrm>
          <a:prstGeom prst="rect">
            <a:avLst/>
          </a:prstGeom>
          <a:noFill/>
          <a:ln>
            <a:noFill/>
          </a:ln>
        </p:spPr>
      </p:pic>
      <p:sp>
        <p:nvSpPr>
          <p:cNvPr id="732" name="Google Shape;732;p159"/>
          <p:cNvSpPr txBox="1"/>
          <p:nvPr/>
        </p:nvSpPr>
        <p:spPr>
          <a:xfrm>
            <a:off x="690600" y="899550"/>
            <a:ext cx="4110000" cy="3344400"/>
          </a:xfrm>
          <a:prstGeom prst="rect">
            <a:avLst/>
          </a:prstGeom>
          <a:noFill/>
          <a:ln>
            <a:noFill/>
          </a:ln>
          <a:effectLst>
            <a:outerShdw blurRad="357188" rotWithShape="0" algn="bl" dir="5400000" dist="19050">
              <a:srgbClr val="000000">
                <a:alpha val="86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4100">
                <a:solidFill>
                  <a:schemeClr val="lt1"/>
                </a:solidFill>
                <a:latin typeface="Poppins"/>
                <a:ea typeface="Poppins"/>
                <a:cs typeface="Poppins"/>
                <a:sym typeface="Poppins"/>
              </a:rPr>
              <a:t>Tourism Exists</a:t>
            </a:r>
            <a:r>
              <a:rPr lang="en" sz="4300">
                <a:solidFill>
                  <a:schemeClr val="lt1"/>
                </a:solidFill>
                <a:latin typeface="Poppins"/>
                <a:ea typeface="Poppins"/>
                <a:cs typeface="Poppins"/>
                <a:sym typeface="Poppins"/>
              </a:rPr>
              <a:t> </a:t>
            </a:r>
            <a:endParaRPr sz="4300">
              <a:solidFill>
                <a:schemeClr val="lt1"/>
              </a:solidFill>
              <a:latin typeface="Poppins"/>
              <a:ea typeface="Poppins"/>
              <a:cs typeface="Poppins"/>
              <a:sym typeface="Poppins"/>
            </a:endParaRPr>
          </a:p>
          <a:p>
            <a:pPr indent="0" lvl="0" marL="0" rtl="0" algn="ctr">
              <a:spcBef>
                <a:spcPts val="0"/>
              </a:spcBef>
              <a:spcAft>
                <a:spcPts val="0"/>
              </a:spcAft>
              <a:buNone/>
            </a:pPr>
            <a:r>
              <a:rPr lang="en" sz="5100">
                <a:solidFill>
                  <a:schemeClr val="lt1"/>
                </a:solidFill>
                <a:latin typeface="Poppins"/>
                <a:ea typeface="Poppins"/>
                <a:cs typeface="Poppins"/>
                <a:sym typeface="Poppins"/>
              </a:rPr>
              <a:t>to Improve </a:t>
            </a:r>
            <a:endParaRPr sz="5100">
              <a:solidFill>
                <a:schemeClr val="lt1"/>
              </a:solidFill>
              <a:latin typeface="Poppins"/>
              <a:ea typeface="Poppins"/>
              <a:cs typeface="Poppins"/>
              <a:sym typeface="Poppins"/>
            </a:endParaRPr>
          </a:p>
          <a:p>
            <a:pPr indent="0" lvl="0" marL="0" rtl="0" algn="ctr">
              <a:spcBef>
                <a:spcPts val="0"/>
              </a:spcBef>
              <a:spcAft>
                <a:spcPts val="0"/>
              </a:spcAft>
              <a:buNone/>
            </a:pPr>
            <a:r>
              <a:rPr lang="en" sz="6000">
                <a:solidFill>
                  <a:schemeClr val="lt1"/>
                </a:solidFill>
                <a:latin typeface="Poppins ExtraBold"/>
                <a:ea typeface="Poppins ExtraBold"/>
                <a:cs typeface="Poppins ExtraBold"/>
                <a:sym typeface="Poppins ExtraBold"/>
              </a:rPr>
              <a:t>Resident</a:t>
            </a:r>
            <a:r>
              <a:rPr lang="en" sz="5900">
                <a:solidFill>
                  <a:schemeClr val="lt1"/>
                </a:solidFill>
                <a:latin typeface="Poppins ExtraBold"/>
                <a:ea typeface="Poppins ExtraBold"/>
                <a:cs typeface="Poppins ExtraBold"/>
                <a:sym typeface="Poppins ExtraBold"/>
              </a:rPr>
              <a:t> </a:t>
            </a:r>
            <a:endParaRPr sz="5900">
              <a:solidFill>
                <a:schemeClr val="lt1"/>
              </a:solidFill>
              <a:latin typeface="Poppins ExtraBold"/>
              <a:ea typeface="Poppins ExtraBold"/>
              <a:cs typeface="Poppins ExtraBold"/>
              <a:sym typeface="Poppins ExtraBold"/>
            </a:endParaRPr>
          </a:p>
          <a:p>
            <a:pPr indent="0" lvl="0" marL="0" rtl="0" algn="ctr">
              <a:spcBef>
                <a:spcPts val="0"/>
              </a:spcBef>
              <a:spcAft>
                <a:spcPts val="0"/>
              </a:spcAft>
              <a:buNone/>
            </a:pPr>
            <a:r>
              <a:rPr lang="en" sz="4000">
                <a:solidFill>
                  <a:schemeClr val="lt1"/>
                </a:solidFill>
                <a:latin typeface="Poppins ExtraBold"/>
                <a:ea typeface="Poppins ExtraBold"/>
                <a:cs typeface="Poppins ExtraBold"/>
                <a:sym typeface="Poppins ExtraBold"/>
              </a:rPr>
              <a:t>Quality of Life</a:t>
            </a:r>
            <a:endParaRPr sz="1200">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36" name="Shape 736"/>
        <p:cNvGrpSpPr/>
        <p:nvPr/>
      </p:nvGrpSpPr>
      <p:grpSpPr>
        <a:xfrm>
          <a:off x="0" y="0"/>
          <a:ext cx="0" cy="0"/>
          <a:chOff x="0" y="0"/>
          <a:chExt cx="0" cy="0"/>
        </a:xfrm>
      </p:grpSpPr>
      <p:sp>
        <p:nvSpPr>
          <p:cNvPr id="737" name="Google Shape;737;p160"/>
          <p:cNvSpPr txBox="1"/>
          <p:nvPr>
            <p:ph idx="4294967295" type="title"/>
          </p:nvPr>
        </p:nvSpPr>
        <p:spPr>
          <a:xfrm>
            <a:off x="311700" y="445025"/>
            <a:ext cx="2334900" cy="2733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solidFill>
                  <a:schemeClr val="lt1"/>
                </a:solidFill>
              </a:rPr>
              <a:t>Smart Destinations</a:t>
            </a:r>
            <a:endParaRPr sz="2400">
              <a:solidFill>
                <a:schemeClr val="lt1"/>
              </a:solidFill>
            </a:endParaRPr>
          </a:p>
        </p:txBody>
      </p:sp>
      <p:sp>
        <p:nvSpPr>
          <p:cNvPr id="738" name="Google Shape;738;p160"/>
          <p:cNvSpPr txBox="1"/>
          <p:nvPr/>
        </p:nvSpPr>
        <p:spPr>
          <a:xfrm>
            <a:off x="3356125" y="823900"/>
            <a:ext cx="4939500" cy="3370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latin typeface="Poppins"/>
                <a:ea typeface="Poppins"/>
                <a:cs typeface="Poppins"/>
                <a:sym typeface="Poppins"/>
              </a:rPr>
              <a:t>If destination leaders understand that the </a:t>
            </a:r>
            <a:r>
              <a:rPr b="1" lang="en" sz="2300">
                <a:latin typeface="Poppins"/>
                <a:ea typeface="Poppins"/>
                <a:cs typeface="Poppins"/>
                <a:sym typeface="Poppins"/>
              </a:rPr>
              <a:t>visitor economy serves to benefit the resident</a:t>
            </a:r>
            <a:r>
              <a:rPr lang="en" sz="2300">
                <a:latin typeface="Poppins"/>
                <a:ea typeface="Poppins"/>
                <a:cs typeface="Poppins"/>
                <a:sym typeface="Poppins"/>
              </a:rPr>
              <a:t>, and they begin considering </a:t>
            </a:r>
            <a:r>
              <a:rPr b="1" lang="en" sz="2300">
                <a:latin typeface="Poppins"/>
                <a:ea typeface="Poppins"/>
                <a:cs typeface="Poppins"/>
                <a:sym typeface="Poppins"/>
              </a:rPr>
              <a:t>yield management over volume</a:t>
            </a:r>
            <a:r>
              <a:rPr lang="en" sz="2300">
                <a:latin typeface="Poppins"/>
                <a:ea typeface="Poppins"/>
                <a:cs typeface="Poppins"/>
                <a:sym typeface="Poppins"/>
              </a:rPr>
              <a:t>, then a handful of focused actions can have immense </a:t>
            </a:r>
            <a:r>
              <a:rPr b="1" lang="en" sz="2300">
                <a:latin typeface="Poppins"/>
                <a:ea typeface="Poppins"/>
                <a:cs typeface="Poppins"/>
                <a:sym typeface="Poppins"/>
              </a:rPr>
              <a:t>positive impact</a:t>
            </a:r>
            <a:r>
              <a:rPr lang="en" sz="2300">
                <a:latin typeface="Poppins"/>
                <a:ea typeface="Poppins"/>
                <a:cs typeface="Poppins"/>
                <a:sym typeface="Poppins"/>
              </a:rPr>
              <a:t> on their communities.</a:t>
            </a:r>
            <a:endParaRPr sz="2300">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pic>
        <p:nvPicPr>
          <p:cNvPr id="743" name="Google Shape;743;p161"/>
          <p:cNvPicPr preferRelativeResize="0"/>
          <p:nvPr/>
        </p:nvPicPr>
        <p:blipFill>
          <a:blip r:embed="rId3">
            <a:alphaModFix/>
          </a:blip>
          <a:stretch>
            <a:fillRect/>
          </a:stretch>
        </p:blipFill>
        <p:spPr>
          <a:xfrm>
            <a:off x="1850" y="0"/>
            <a:ext cx="9140300" cy="5143501"/>
          </a:xfrm>
          <a:prstGeom prst="rect">
            <a:avLst/>
          </a:prstGeom>
          <a:noFill/>
          <a:ln>
            <a:noFill/>
          </a:ln>
        </p:spPr>
      </p:pic>
      <p:pic>
        <p:nvPicPr>
          <p:cNvPr id="744" name="Google Shape;744;p161"/>
          <p:cNvPicPr preferRelativeResize="0"/>
          <p:nvPr/>
        </p:nvPicPr>
        <p:blipFill rotWithShape="1">
          <a:blip r:embed="rId4">
            <a:alphaModFix/>
          </a:blip>
          <a:srcRect b="0" l="0" r="0" t="0"/>
          <a:stretch/>
        </p:blipFill>
        <p:spPr>
          <a:xfrm>
            <a:off x="0" y="-1037"/>
            <a:ext cx="9143998" cy="5145582"/>
          </a:xfrm>
          <a:prstGeom prst="rect">
            <a:avLst/>
          </a:prstGeom>
          <a:noFill/>
          <a:ln>
            <a:noFill/>
          </a:ln>
        </p:spPr>
      </p:pic>
      <p:pic>
        <p:nvPicPr>
          <p:cNvPr id="745" name="Google Shape;745;p161"/>
          <p:cNvPicPr preferRelativeResize="0"/>
          <p:nvPr/>
        </p:nvPicPr>
        <p:blipFill rotWithShape="1">
          <a:blip r:embed="rId5">
            <a:alphaModFix/>
          </a:blip>
          <a:srcRect b="0" l="42749" r="0" t="0"/>
          <a:stretch/>
        </p:blipFill>
        <p:spPr>
          <a:xfrm>
            <a:off x="3909723" y="0"/>
            <a:ext cx="5230051" cy="5143501"/>
          </a:xfrm>
          <a:prstGeom prst="rect">
            <a:avLst/>
          </a:prstGeom>
          <a:noFill/>
          <a:ln>
            <a:noFill/>
          </a:ln>
        </p:spPr>
      </p:pic>
      <p:pic>
        <p:nvPicPr>
          <p:cNvPr id="746" name="Google Shape;746;p161"/>
          <p:cNvPicPr preferRelativeResize="0"/>
          <p:nvPr/>
        </p:nvPicPr>
        <p:blipFill>
          <a:blip r:embed="rId6">
            <a:alphaModFix/>
          </a:blip>
          <a:stretch>
            <a:fillRect/>
          </a:stretch>
        </p:blipFill>
        <p:spPr>
          <a:xfrm>
            <a:off x="1850" y="0"/>
            <a:ext cx="9140300" cy="5143501"/>
          </a:xfrm>
          <a:prstGeom prst="rect">
            <a:avLst/>
          </a:prstGeom>
          <a:noFill/>
          <a:ln>
            <a:noFill/>
          </a:ln>
        </p:spPr>
      </p:pic>
      <p:pic>
        <p:nvPicPr>
          <p:cNvPr id="747" name="Google Shape;747;p161"/>
          <p:cNvPicPr preferRelativeResize="0"/>
          <p:nvPr/>
        </p:nvPicPr>
        <p:blipFill rotWithShape="1">
          <a:blip r:embed="rId7">
            <a:alphaModFix/>
          </a:blip>
          <a:srcRect b="0" l="0" r="0" t="0"/>
          <a:stretch/>
        </p:blipFill>
        <p:spPr>
          <a:xfrm>
            <a:off x="2733438" y="1565027"/>
            <a:ext cx="3677124" cy="20134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46"/>
                                        </p:tgtEl>
                                        <p:attrNameLst>
                                          <p:attrName>style.visibility</p:attrName>
                                        </p:attrNameLst>
                                      </p:cBhvr>
                                      <p:to>
                                        <p:strVal val="visible"/>
                                      </p:to>
                                    </p:set>
                                    <p:animEffect filter="fade" transition="in">
                                      <p:cBhvr>
                                        <p:cTn dur="1000"/>
                                        <p:tgtEl>
                                          <p:spTgt spid="7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51" name="Shape 751"/>
        <p:cNvGrpSpPr/>
        <p:nvPr/>
      </p:nvGrpSpPr>
      <p:grpSpPr>
        <a:xfrm>
          <a:off x="0" y="0"/>
          <a:ext cx="0" cy="0"/>
          <a:chOff x="0" y="0"/>
          <a:chExt cx="0" cy="0"/>
        </a:xfrm>
      </p:grpSpPr>
      <p:sp>
        <p:nvSpPr>
          <p:cNvPr id="752" name="Google Shape;752;p162"/>
          <p:cNvSpPr txBox="1"/>
          <p:nvPr>
            <p:ph idx="4294967295" type="title"/>
          </p:nvPr>
        </p:nvSpPr>
        <p:spPr>
          <a:xfrm>
            <a:off x="813750" y="490025"/>
            <a:ext cx="75165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en" sz="3600">
                <a:solidFill>
                  <a:schemeClr val="lt1"/>
                </a:solidFill>
                <a:latin typeface="Poppins ExtraBold"/>
                <a:ea typeface="Poppins ExtraBold"/>
                <a:cs typeface="Poppins ExtraBold"/>
                <a:sym typeface="Poppins ExtraBold"/>
              </a:rPr>
              <a:t>TWO MINDSET SHIFTS</a:t>
            </a:r>
            <a:endParaRPr b="0" sz="3600">
              <a:solidFill>
                <a:schemeClr val="lt1"/>
              </a:solidFill>
              <a:latin typeface="Poppins ExtraBold"/>
              <a:ea typeface="Poppins ExtraBold"/>
              <a:cs typeface="Poppins ExtraBold"/>
              <a:sym typeface="Poppins ExtraBold"/>
            </a:endParaRPr>
          </a:p>
        </p:txBody>
      </p:sp>
      <p:pic>
        <p:nvPicPr>
          <p:cNvPr id="753" name="Google Shape;753;p162"/>
          <p:cNvPicPr preferRelativeResize="0"/>
          <p:nvPr/>
        </p:nvPicPr>
        <p:blipFill>
          <a:blip r:embed="rId4">
            <a:alphaModFix/>
          </a:blip>
          <a:stretch>
            <a:fillRect/>
          </a:stretch>
        </p:blipFill>
        <p:spPr>
          <a:xfrm>
            <a:off x="1537850" y="1408199"/>
            <a:ext cx="1091316" cy="1452252"/>
          </a:xfrm>
          <a:prstGeom prst="rect">
            <a:avLst/>
          </a:prstGeom>
          <a:noFill/>
          <a:ln>
            <a:noFill/>
          </a:ln>
        </p:spPr>
      </p:pic>
      <p:pic>
        <p:nvPicPr>
          <p:cNvPr id="754" name="Google Shape;754;p162"/>
          <p:cNvPicPr preferRelativeResize="0"/>
          <p:nvPr/>
        </p:nvPicPr>
        <p:blipFill>
          <a:blip r:embed="rId5">
            <a:alphaModFix/>
          </a:blip>
          <a:stretch>
            <a:fillRect/>
          </a:stretch>
        </p:blipFill>
        <p:spPr>
          <a:xfrm>
            <a:off x="1537857" y="3129724"/>
            <a:ext cx="1091316" cy="1452252"/>
          </a:xfrm>
          <a:prstGeom prst="rect">
            <a:avLst/>
          </a:prstGeom>
          <a:noFill/>
          <a:ln>
            <a:noFill/>
          </a:ln>
        </p:spPr>
      </p:pic>
      <p:sp>
        <p:nvSpPr>
          <p:cNvPr id="755" name="Google Shape;755;p162"/>
          <p:cNvSpPr txBox="1"/>
          <p:nvPr/>
        </p:nvSpPr>
        <p:spPr>
          <a:xfrm>
            <a:off x="2537350" y="1651325"/>
            <a:ext cx="4595100" cy="966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200"/>
              </a:spcAft>
              <a:buNone/>
            </a:pPr>
            <a:r>
              <a:rPr b="1" lang="en" sz="2200">
                <a:solidFill>
                  <a:schemeClr val="lt1"/>
                </a:solidFill>
                <a:latin typeface="Poppins"/>
                <a:ea typeface="Poppins"/>
                <a:cs typeface="Poppins"/>
                <a:sym typeface="Poppins"/>
              </a:rPr>
              <a:t>Visitor economy serves to benefit resident quality of life</a:t>
            </a:r>
            <a:endParaRPr b="1" sz="1800"/>
          </a:p>
        </p:txBody>
      </p:sp>
      <p:sp>
        <p:nvSpPr>
          <p:cNvPr id="756" name="Google Shape;756;p162"/>
          <p:cNvSpPr txBox="1"/>
          <p:nvPr/>
        </p:nvSpPr>
        <p:spPr>
          <a:xfrm>
            <a:off x="2537350" y="3372850"/>
            <a:ext cx="5068800" cy="966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200"/>
              </a:spcAft>
              <a:buNone/>
            </a:pPr>
            <a:r>
              <a:rPr b="1" lang="en" sz="2200">
                <a:solidFill>
                  <a:schemeClr val="lt1"/>
                </a:solidFill>
                <a:latin typeface="Poppins"/>
                <a:ea typeface="Poppins"/>
                <a:cs typeface="Poppins"/>
                <a:sym typeface="Poppins"/>
              </a:rPr>
              <a:t>Yield-management over volume</a:t>
            </a:r>
            <a:endParaRPr b="1" sz="18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163"/>
          <p:cNvSpPr txBox="1"/>
          <p:nvPr>
            <p:ph type="title"/>
          </p:nvPr>
        </p:nvSpPr>
        <p:spPr>
          <a:xfrm>
            <a:off x="1236775" y="345100"/>
            <a:ext cx="7516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0" lang="en" sz="3000">
                <a:latin typeface="Poppins ExtraBold"/>
                <a:ea typeface="Poppins ExtraBold"/>
                <a:cs typeface="Poppins ExtraBold"/>
                <a:sym typeface="Poppins ExtraBold"/>
              </a:rPr>
              <a:t>FIVE KEY ACTIONS</a:t>
            </a:r>
            <a:endParaRPr b="0" sz="3000">
              <a:latin typeface="Poppins ExtraBold"/>
              <a:ea typeface="Poppins ExtraBold"/>
              <a:cs typeface="Poppins ExtraBold"/>
              <a:sym typeface="Poppins ExtraBold"/>
            </a:endParaRPr>
          </a:p>
        </p:txBody>
      </p:sp>
      <p:sp>
        <p:nvSpPr>
          <p:cNvPr id="762" name="Google Shape;762;p163"/>
          <p:cNvSpPr txBox="1"/>
          <p:nvPr>
            <p:ph idx="1" type="body"/>
          </p:nvPr>
        </p:nvSpPr>
        <p:spPr>
          <a:xfrm>
            <a:off x="2098375" y="1176150"/>
            <a:ext cx="5793300" cy="34164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AutoNum type="arabicPeriod"/>
            </a:pPr>
            <a:r>
              <a:rPr lang="en" sz="2200"/>
              <a:t>Precision Demand Generation</a:t>
            </a:r>
            <a:endParaRPr sz="2200"/>
          </a:p>
          <a:p>
            <a:pPr indent="-368300" lvl="0" marL="457200" rtl="0" algn="l">
              <a:spcBef>
                <a:spcPts val="2000"/>
              </a:spcBef>
              <a:spcAft>
                <a:spcPts val="0"/>
              </a:spcAft>
              <a:buSzPts val="2200"/>
              <a:buAutoNum type="arabicPeriod"/>
            </a:pPr>
            <a:r>
              <a:rPr lang="en" sz="2200"/>
              <a:t>High-quality Visitor Experience</a:t>
            </a:r>
            <a:endParaRPr sz="2200"/>
          </a:p>
          <a:p>
            <a:pPr indent="-368300" lvl="0" marL="457200" rtl="0" algn="l">
              <a:spcBef>
                <a:spcPts val="2000"/>
              </a:spcBef>
              <a:spcAft>
                <a:spcPts val="0"/>
              </a:spcAft>
              <a:buSzPts val="2200"/>
              <a:buAutoNum type="arabicPeriod"/>
            </a:pPr>
            <a:r>
              <a:rPr lang="en" sz="2200"/>
              <a:t>Year-round, Level-loaded Visitation</a:t>
            </a:r>
            <a:endParaRPr sz="2200"/>
          </a:p>
          <a:p>
            <a:pPr indent="-368300" lvl="0" marL="457200" rtl="0" algn="l">
              <a:spcBef>
                <a:spcPts val="2000"/>
              </a:spcBef>
              <a:spcAft>
                <a:spcPts val="0"/>
              </a:spcAft>
              <a:buSzPts val="2200"/>
              <a:buAutoNum type="arabicPeriod"/>
            </a:pPr>
            <a:r>
              <a:rPr lang="en" sz="2200"/>
              <a:t>Contribute To Vibrant Communities &amp; Strong Local Economies</a:t>
            </a:r>
            <a:endParaRPr sz="2200"/>
          </a:p>
          <a:p>
            <a:pPr indent="-368300" lvl="0" marL="457200" rtl="0" algn="l">
              <a:spcBef>
                <a:spcPts val="2000"/>
              </a:spcBef>
              <a:spcAft>
                <a:spcPts val="2000"/>
              </a:spcAft>
              <a:buSzPts val="2200"/>
              <a:buAutoNum type="arabicPeriod"/>
            </a:pPr>
            <a:r>
              <a:rPr lang="en" sz="2200"/>
              <a:t>Report Resident-focused Outcomes</a:t>
            </a:r>
            <a:endParaRPr sz="2200"/>
          </a:p>
        </p:txBody>
      </p:sp>
    </p:spTree>
  </p:cSld>
  <p:clrMapOvr>
    <a:masterClrMapping/>
  </p:clrMapOvr>
</p:sld>
</file>

<file path=ppt/theme/theme1.xml><?xml version="1.0" encoding="utf-8"?>
<a:theme xmlns:a="http://schemas.openxmlformats.org/drawingml/2006/main" xmlns:r="http://schemas.openxmlformats.org/officeDocument/2006/relationships" name="Zarticon 2023">
  <a:themeElements>
    <a:clrScheme name="Simple Light">
      <a:dk1>
        <a:srgbClr val="000000"/>
      </a:dk1>
      <a:lt1>
        <a:srgbClr val="FFFFFF"/>
      </a:lt1>
      <a:dk2>
        <a:srgbClr val="595959"/>
      </a:dk2>
      <a:lt2>
        <a:srgbClr val="EEEEEE"/>
      </a:lt2>
      <a:accent1>
        <a:srgbClr val="1AA3A7"/>
      </a:accent1>
      <a:accent2>
        <a:srgbClr val="FF774F"/>
      </a:accent2>
      <a:accent3>
        <a:srgbClr val="FFB100"/>
      </a:accent3>
      <a:accent4>
        <a:srgbClr val="2E54CC"/>
      </a:accent4>
      <a:accent5>
        <a:srgbClr val="07582E"/>
      </a:accent5>
      <a:accent6>
        <a:srgbClr val="460259"/>
      </a:accent6>
      <a:hlink>
        <a:srgbClr val="1AA3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ZARTICO MASTER TEMPLATE">
  <a:themeElements>
    <a:clrScheme name="Simple Light">
      <a:dk1>
        <a:srgbClr val="000000"/>
      </a:dk1>
      <a:lt1>
        <a:srgbClr val="FFFFFF"/>
      </a:lt1>
      <a:dk2>
        <a:srgbClr val="2E54CC"/>
      </a:dk2>
      <a:lt2>
        <a:srgbClr val="595959"/>
      </a:lt2>
      <a:accent1>
        <a:srgbClr val="2E54CC"/>
      </a:accent1>
      <a:accent2>
        <a:srgbClr val="1AA3A7"/>
      </a:accent2>
      <a:accent3>
        <a:srgbClr val="FF774F"/>
      </a:accent3>
      <a:accent4>
        <a:srgbClr val="FFAB40"/>
      </a:accent4>
      <a:accent5>
        <a:srgbClr val="460259"/>
      </a:accent5>
      <a:accent6>
        <a:srgbClr val="07582E"/>
      </a:accent6>
      <a:hlink>
        <a:srgbClr val="2E54C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ZARTICO MASTER TEMPLATE">
  <a:themeElements>
    <a:clrScheme name="Simple Light">
      <a:dk1>
        <a:srgbClr val="000000"/>
      </a:dk1>
      <a:lt1>
        <a:srgbClr val="FFFFFF"/>
      </a:lt1>
      <a:dk2>
        <a:srgbClr val="2E54CC"/>
      </a:dk2>
      <a:lt2>
        <a:srgbClr val="595959"/>
      </a:lt2>
      <a:accent1>
        <a:srgbClr val="2E54CC"/>
      </a:accent1>
      <a:accent2>
        <a:srgbClr val="1AA3A7"/>
      </a:accent2>
      <a:accent3>
        <a:srgbClr val="FF774F"/>
      </a:accent3>
      <a:accent4>
        <a:srgbClr val="FFAB40"/>
      </a:accent4>
      <a:accent5>
        <a:srgbClr val="460259"/>
      </a:accent5>
      <a:accent6>
        <a:srgbClr val="07582E"/>
      </a:accent6>
      <a:hlink>
        <a:srgbClr val="2E54C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