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7" r:id="rId4"/>
    <p:sldMasterId id="214748370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5143500" cx="9144000"/>
  <p:notesSz cx="6858000" cy="9144000"/>
  <p:embeddedFontLst>
    <p:embeddedFont>
      <p:font typeface="Poppins"/>
      <p:regular r:id="rId26"/>
      <p:bold r:id="rId27"/>
      <p:italic r:id="rId28"/>
      <p:boldItalic r:id="rId29"/>
    </p:embeddedFont>
    <p:embeddedFont>
      <p:font typeface="Poppins Light"/>
      <p:regular r:id="rId30"/>
      <p:bold r:id="rId31"/>
      <p:italic r:id="rId32"/>
      <p:boldItalic r:id="rId33"/>
    </p:embeddedFont>
    <p:embeddedFont>
      <p:font typeface="Poppins Black"/>
      <p:bold r:id="rId34"/>
      <p:boldItalic r:id="rId35"/>
    </p:embeddedFont>
    <p:embeddedFont>
      <p:font typeface="Poppins SemiBold"/>
      <p:regular r:id="rId36"/>
      <p:bold r:id="rId37"/>
      <p:italic r:id="rId38"/>
      <p:boldItalic r:id="rId39"/>
    </p:embeddedFont>
    <p:embeddedFont>
      <p:font typeface="Poppins ExtraBold"/>
      <p:bold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oppinsExtraBold-bold.fntdata"/><Relationship Id="rId20" Type="http://schemas.openxmlformats.org/officeDocument/2006/relationships/slide" Target="slides/slide14.xml"/><Relationship Id="rId41" Type="http://schemas.openxmlformats.org/officeDocument/2006/relationships/font" Target="fonts/PoppinsExtraBold-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Poppins-regular.fntdata"/><Relationship Id="rId25" Type="http://schemas.openxmlformats.org/officeDocument/2006/relationships/slide" Target="slides/slide19.xml"/><Relationship Id="rId28" Type="http://schemas.openxmlformats.org/officeDocument/2006/relationships/font" Target="fonts/Poppins-italic.fntdata"/><Relationship Id="rId27" Type="http://schemas.openxmlformats.org/officeDocument/2006/relationships/font" Target="fonts/Poppins-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Poppins-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oppinsLight-bold.fntdata"/><Relationship Id="rId30" Type="http://schemas.openxmlformats.org/officeDocument/2006/relationships/font" Target="fonts/PoppinsLight-regular.fntdata"/><Relationship Id="rId11" Type="http://schemas.openxmlformats.org/officeDocument/2006/relationships/slide" Target="slides/slide5.xml"/><Relationship Id="rId33" Type="http://schemas.openxmlformats.org/officeDocument/2006/relationships/font" Target="fonts/PoppinsLight-boldItalic.fntdata"/><Relationship Id="rId10" Type="http://schemas.openxmlformats.org/officeDocument/2006/relationships/slide" Target="slides/slide4.xml"/><Relationship Id="rId32" Type="http://schemas.openxmlformats.org/officeDocument/2006/relationships/font" Target="fonts/PoppinsLight-italic.fntdata"/><Relationship Id="rId13" Type="http://schemas.openxmlformats.org/officeDocument/2006/relationships/slide" Target="slides/slide7.xml"/><Relationship Id="rId35" Type="http://schemas.openxmlformats.org/officeDocument/2006/relationships/font" Target="fonts/PoppinsBlack-boldItalic.fntdata"/><Relationship Id="rId12" Type="http://schemas.openxmlformats.org/officeDocument/2006/relationships/slide" Target="slides/slide6.xml"/><Relationship Id="rId34" Type="http://schemas.openxmlformats.org/officeDocument/2006/relationships/font" Target="fonts/PoppinsBlack-bold.fntdata"/><Relationship Id="rId15" Type="http://schemas.openxmlformats.org/officeDocument/2006/relationships/slide" Target="slides/slide9.xml"/><Relationship Id="rId37" Type="http://schemas.openxmlformats.org/officeDocument/2006/relationships/font" Target="fonts/PoppinsSemiBold-bold.fntdata"/><Relationship Id="rId14" Type="http://schemas.openxmlformats.org/officeDocument/2006/relationships/slide" Target="slides/slide8.xml"/><Relationship Id="rId36" Type="http://schemas.openxmlformats.org/officeDocument/2006/relationships/font" Target="fonts/PoppinsSemiBold-regular.fntdata"/><Relationship Id="rId17" Type="http://schemas.openxmlformats.org/officeDocument/2006/relationships/slide" Target="slides/slide11.xml"/><Relationship Id="rId39" Type="http://schemas.openxmlformats.org/officeDocument/2006/relationships/font" Target="fonts/PoppinsSemiBold-boldItalic.fntdata"/><Relationship Id="rId16" Type="http://schemas.openxmlformats.org/officeDocument/2006/relationships/slide" Target="slides/slide10.xml"/><Relationship Id="rId38" Type="http://schemas.openxmlformats.org/officeDocument/2006/relationships/font" Target="fonts/PoppinsSemi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8c486a718a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18c486a718a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38c7c6261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238c7c6261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38c694c13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238c694c13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1e634aefa02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1e634aefa02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3c481220a3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23c481220a3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3c481220a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23c481220a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3c481220a3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23c481220a3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3c481220a3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23c481220a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38c7c6261d_0_3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8" name="Google Shape;438;g238c7c6261d_0_3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Transition – These three high frequency, high resolution data sets, connect with Your Data and public data to form the Integrated Data Model.</a:t>
            </a:r>
            <a:endParaRPr/>
          </a:p>
          <a:p>
            <a:pPr indent="0" lvl="0" marL="0" rtl="0" algn="l">
              <a:lnSpc>
                <a:spcPct val="115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38c7c6261d_0_5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238c7c6261d_0_5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38c7c6261d_0_5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238c7c6261d_0_5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38c694c13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238c694c13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18c486a718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18c486a718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1f01fb06ccc_0_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1f01fb06ccc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3c481220a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23c481220a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f01fb06ccc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1f01fb06ccc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1ecf39008b4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1ecf39008b4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f01fb06ccc_3_7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1f01fb06ccc_3_7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OPTIONAL SLIDE</a:t>
            </a:r>
            <a:endParaRPr sz="10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3c481220a3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23c481220a3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 Id="rId3" Type="http://schemas.openxmlformats.org/officeDocument/2006/relationships/image" Target="../media/image2.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 Id="rId3" Type="http://schemas.openxmlformats.org/officeDocument/2006/relationships/image" Target="../media/image2.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31.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59.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5.png"/><Relationship Id="rId3" Type="http://schemas.openxmlformats.org/officeDocument/2006/relationships/image" Target="../media/image2.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2.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jpg"/><Relationship Id="rId3"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4.png"/><Relationship Id="rId3" Type="http://schemas.openxmlformats.org/officeDocument/2006/relationships/image" Target="../media/image17.png"/><Relationship Id="rId4" Type="http://schemas.openxmlformats.org/officeDocument/2006/relationships/image" Target="../media/image20.png"/><Relationship Id="rId5" Type="http://schemas.openxmlformats.org/officeDocument/2006/relationships/image" Target="../media/image2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6.png"/><Relationship Id="rId3" Type="http://schemas.openxmlformats.org/officeDocument/2006/relationships/image" Target="../media/image17.png"/><Relationship Id="rId4" Type="http://schemas.openxmlformats.org/officeDocument/2006/relationships/image" Target="../media/image20.png"/><Relationship Id="rId5"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8.png"/><Relationship Id="rId3"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4.png"/><Relationship Id="rId3" Type="http://schemas.openxmlformats.org/officeDocument/2006/relationships/image" Target="../media/image7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4.png"/><Relationship Id="rId3"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 Id="rId3" Type="http://schemas.openxmlformats.org/officeDocument/2006/relationships/image" Target="../media/image40.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2.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2.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LES"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nvSpPr>
        <p:spPr>
          <a:xfrm>
            <a:off x="290675" y="112500"/>
            <a:ext cx="7598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lt1"/>
                </a:solidFill>
                <a:latin typeface="Poppins"/>
                <a:ea typeface="Poppins"/>
                <a:cs typeface="Poppins"/>
                <a:sym typeface="Poppins"/>
              </a:rPr>
              <a:t>RULES</a:t>
            </a:r>
            <a:endParaRPr b="1" sz="2400">
              <a:solidFill>
                <a:schemeClr val="lt1"/>
              </a:solidFill>
              <a:latin typeface="Poppins"/>
              <a:ea typeface="Poppins"/>
              <a:cs typeface="Poppins"/>
              <a:sym typeface="Poppins"/>
            </a:endParaRPr>
          </a:p>
        </p:txBody>
      </p:sp>
      <p:sp>
        <p:nvSpPr>
          <p:cNvPr id="11" name="Google Shape;11;p2"/>
          <p:cNvSpPr txBox="1"/>
          <p:nvPr/>
        </p:nvSpPr>
        <p:spPr>
          <a:xfrm>
            <a:off x="180400" y="560425"/>
            <a:ext cx="5259600" cy="4587000"/>
          </a:xfrm>
          <a:prstGeom prst="rect">
            <a:avLst/>
          </a:prstGeom>
          <a:noFill/>
          <a:ln>
            <a:noFill/>
          </a:ln>
        </p:spPr>
        <p:txBody>
          <a:bodyPr anchorCtr="0" anchor="t" bIns="91425" lIns="91425" spcFirstLastPara="1" rIns="91425" wrap="square" tIns="91425">
            <a:spAutoFit/>
          </a:bodyPr>
          <a:lstStyle/>
          <a:p>
            <a:pPr indent="-292100" lvl="0" marL="4572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Exit out of  “Add On” that pops up when opening template</a:t>
            </a:r>
            <a:endParaRPr sz="1000">
              <a:solidFill>
                <a:schemeClr val="lt1"/>
              </a:solidFill>
              <a:latin typeface="Poppins"/>
              <a:ea typeface="Poppins"/>
              <a:cs typeface="Poppins"/>
              <a:sym typeface="Poppins"/>
            </a:endParaRPr>
          </a:p>
          <a:p>
            <a:pPr indent="-292100" lvl="0" marL="4572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Keep all copy blocks at least ½” away from edges</a:t>
            </a:r>
            <a:endParaRPr sz="1000">
              <a:solidFill>
                <a:schemeClr val="lt1"/>
              </a:solidFill>
              <a:latin typeface="Poppins"/>
              <a:ea typeface="Poppins"/>
              <a:cs typeface="Poppins"/>
              <a:sym typeface="Poppins"/>
            </a:endParaRPr>
          </a:p>
          <a:p>
            <a:pPr indent="-292100" lvl="0" marL="4572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Title text</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Headers can be one of our brand colors</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Bold</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Font Size: 26 - 34</a:t>
            </a:r>
            <a:endParaRPr sz="1000">
              <a:solidFill>
                <a:schemeClr val="lt1"/>
              </a:solidFill>
              <a:latin typeface="Poppins"/>
              <a:ea typeface="Poppins"/>
              <a:cs typeface="Poppins"/>
              <a:sym typeface="Poppins"/>
            </a:endParaRPr>
          </a:p>
          <a:p>
            <a:pPr indent="-292100" lvl="0" marL="4572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Title Text on Page with Only Copy Over a Photo</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Font Size: 40+ </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A</a:t>
            </a:r>
            <a:r>
              <a:rPr lang="en" sz="1000">
                <a:solidFill>
                  <a:schemeClr val="lt1"/>
                </a:solidFill>
                <a:latin typeface="Poppins"/>
                <a:ea typeface="Poppins"/>
                <a:cs typeface="Poppins"/>
                <a:sym typeface="Poppins"/>
              </a:rPr>
              <a:t>ll caps</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Add drop shadow</a:t>
            </a:r>
            <a:endParaRPr sz="1000">
              <a:solidFill>
                <a:schemeClr val="lt1"/>
              </a:solidFill>
              <a:latin typeface="Poppins"/>
              <a:ea typeface="Poppins"/>
              <a:cs typeface="Poppins"/>
              <a:sym typeface="Poppins"/>
            </a:endParaRPr>
          </a:p>
          <a:p>
            <a:pPr indent="-292100" lvl="0" marL="4572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Body Text</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Black (white when on a color background)</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Normal</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Font Size: 18 +</a:t>
            </a:r>
            <a:endParaRPr sz="1000">
              <a:solidFill>
                <a:schemeClr val="lt1"/>
              </a:solidFill>
              <a:latin typeface="Poppins"/>
              <a:ea typeface="Poppins"/>
              <a:cs typeface="Poppins"/>
              <a:sym typeface="Poppins"/>
            </a:endParaRPr>
          </a:p>
          <a:p>
            <a:pPr indent="-292100" lvl="0" marL="4572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Lists and bullets</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Bullets should never be complete sentences with periods</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Keep tense and structure same in each bullet</a:t>
            </a:r>
            <a:endParaRPr sz="1000">
              <a:solidFill>
                <a:schemeClr val="lt1"/>
              </a:solidFill>
              <a:latin typeface="Poppins"/>
              <a:ea typeface="Poppins"/>
              <a:cs typeface="Poppins"/>
              <a:sym typeface="Poppins"/>
            </a:endParaRPr>
          </a:p>
          <a:p>
            <a:pPr indent="-292100" lvl="0" marL="4572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Images</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https://unsplash.com</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https://pixabay.com</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Drive folder → Marketing → Images</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Need a specific image? Reach out to Emily and Maggie</a:t>
            </a:r>
            <a:endParaRPr sz="1000">
              <a:solidFill>
                <a:schemeClr val="lt1"/>
              </a:solidFill>
              <a:latin typeface="Poppins"/>
              <a:ea typeface="Poppins"/>
              <a:cs typeface="Poppins"/>
              <a:sym typeface="Poppins"/>
            </a:endParaRPr>
          </a:p>
          <a:p>
            <a:pPr indent="-292100" lvl="0" marL="4572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Drop Shadows</a:t>
            </a:r>
            <a:endParaRPr sz="1000">
              <a:solidFill>
                <a:schemeClr val="lt1"/>
              </a:solidFill>
              <a:latin typeface="Poppins"/>
              <a:ea typeface="Poppins"/>
              <a:cs typeface="Poppins"/>
              <a:sym typeface="Poppins"/>
            </a:endParaRPr>
          </a:p>
          <a:p>
            <a:pPr indent="-292100" lvl="1" marL="914400" rtl="0" algn="l">
              <a:lnSpc>
                <a:spcPct val="115000"/>
              </a:lnSpc>
              <a:spcBef>
                <a:spcPts val="0"/>
              </a:spcBef>
              <a:spcAft>
                <a:spcPts val="0"/>
              </a:spcAft>
              <a:buClr>
                <a:schemeClr val="lt1"/>
              </a:buClr>
              <a:buSzPts val="1000"/>
              <a:buFont typeface="Poppins"/>
              <a:buChar char="○"/>
            </a:pPr>
            <a:r>
              <a:rPr lang="en" sz="1000">
                <a:solidFill>
                  <a:schemeClr val="lt1"/>
                </a:solidFill>
                <a:latin typeface="Poppins"/>
                <a:ea typeface="Poppins"/>
                <a:cs typeface="Poppins"/>
                <a:sym typeface="Poppins"/>
              </a:rPr>
              <a:t>Only use with WHITE text over a photo. No drop shadow when text is over a gradient</a:t>
            </a:r>
            <a:endParaRPr sz="1000">
              <a:solidFill>
                <a:schemeClr val="lt1"/>
              </a:solidFill>
              <a:latin typeface="Poppins"/>
              <a:ea typeface="Poppins"/>
              <a:cs typeface="Poppins"/>
              <a:sym typeface="Poppins"/>
            </a:endParaRPr>
          </a:p>
        </p:txBody>
      </p:sp>
      <p:sp>
        <p:nvSpPr>
          <p:cNvPr id="12" name="Google Shape;12;p2"/>
          <p:cNvSpPr txBox="1"/>
          <p:nvPr/>
        </p:nvSpPr>
        <p:spPr>
          <a:xfrm>
            <a:off x="5026850" y="247675"/>
            <a:ext cx="3987300" cy="461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lt1"/>
                </a:solidFill>
                <a:latin typeface="Poppins"/>
                <a:ea typeface="Poppins"/>
                <a:cs typeface="Poppins"/>
                <a:sym typeface="Poppins"/>
              </a:rPr>
              <a:t>DESIGN NOTES:</a:t>
            </a:r>
            <a:endParaRPr b="1">
              <a:solidFill>
                <a:schemeClr val="lt1"/>
              </a:solidFill>
              <a:latin typeface="Poppins"/>
              <a:ea typeface="Poppins"/>
              <a:cs typeface="Poppins"/>
              <a:sym typeface="Poppins"/>
            </a:endParaRPr>
          </a:p>
          <a:p>
            <a:pPr indent="-298450" lvl="0" marL="457200" rtl="0" algn="l">
              <a:lnSpc>
                <a:spcPct val="115000"/>
              </a:lnSpc>
              <a:spcBef>
                <a:spcPts val="1000"/>
              </a:spcBef>
              <a:spcAft>
                <a:spcPts val="0"/>
              </a:spcAft>
              <a:buClr>
                <a:schemeClr val="lt1"/>
              </a:buClr>
              <a:buSzPts val="1100"/>
              <a:buFont typeface="Poppins"/>
              <a:buChar char="●"/>
            </a:pPr>
            <a:r>
              <a:rPr b="1" lang="en" sz="1100">
                <a:solidFill>
                  <a:schemeClr val="lt1"/>
                </a:solidFill>
                <a:latin typeface="Poppins"/>
                <a:ea typeface="Poppins"/>
                <a:cs typeface="Poppins"/>
                <a:sym typeface="Poppins"/>
              </a:rPr>
              <a:t>IF EVERYTHING IS BOLD, NOTHING IS BOLD</a:t>
            </a:r>
            <a:br>
              <a:rPr lang="en" sz="1100">
                <a:solidFill>
                  <a:schemeClr val="lt1"/>
                </a:solidFill>
                <a:latin typeface="Poppins"/>
                <a:ea typeface="Poppins"/>
                <a:cs typeface="Poppins"/>
                <a:sym typeface="Poppins"/>
              </a:rPr>
            </a:br>
            <a:r>
              <a:rPr lang="en" sz="1100">
                <a:solidFill>
                  <a:schemeClr val="lt1"/>
                </a:solidFill>
                <a:latin typeface="Poppins"/>
                <a:ea typeface="Poppins"/>
                <a:cs typeface="Poppins"/>
                <a:sym typeface="Poppins"/>
              </a:rPr>
              <a:t>Use different weight fonts and sizes to create a focal point in your layout</a:t>
            </a:r>
            <a:endParaRPr sz="1100">
              <a:solidFill>
                <a:schemeClr val="lt1"/>
              </a:solidFill>
              <a:latin typeface="Poppins"/>
              <a:ea typeface="Poppins"/>
              <a:cs typeface="Poppins"/>
              <a:sym typeface="Poppins"/>
            </a:endParaRPr>
          </a:p>
          <a:p>
            <a:pPr indent="-298450" lvl="0" marL="457200" rtl="0" algn="l">
              <a:lnSpc>
                <a:spcPct val="115000"/>
              </a:lnSpc>
              <a:spcBef>
                <a:spcPts val="1000"/>
              </a:spcBef>
              <a:spcAft>
                <a:spcPts val="0"/>
              </a:spcAft>
              <a:buClr>
                <a:schemeClr val="lt1"/>
              </a:buClr>
              <a:buSzPts val="1100"/>
              <a:buFont typeface="Poppins"/>
              <a:buChar char="●"/>
            </a:pPr>
            <a:r>
              <a:rPr b="1" lang="en" sz="1100">
                <a:solidFill>
                  <a:schemeClr val="lt1"/>
                </a:solidFill>
                <a:latin typeface="Poppins"/>
                <a:ea typeface="Poppins"/>
                <a:cs typeface="Poppins"/>
                <a:sym typeface="Poppins"/>
              </a:rPr>
              <a:t>TELL STORIES</a:t>
            </a:r>
            <a:br>
              <a:rPr lang="en" sz="1100">
                <a:solidFill>
                  <a:schemeClr val="lt1"/>
                </a:solidFill>
                <a:latin typeface="Poppins"/>
                <a:ea typeface="Poppins"/>
                <a:cs typeface="Poppins"/>
                <a:sym typeface="Poppins"/>
              </a:rPr>
            </a:br>
            <a:r>
              <a:rPr lang="en" sz="1100">
                <a:solidFill>
                  <a:schemeClr val="lt1"/>
                </a:solidFill>
                <a:latin typeface="Poppins"/>
                <a:ea typeface="Poppins"/>
                <a:cs typeface="Poppins"/>
                <a:sym typeface="Poppins"/>
              </a:rPr>
              <a:t>Don’t rely on graphs to tell your story. Challenge yourself to get rid of the graph and tell the story with photos and a small amount of copy</a:t>
            </a:r>
            <a:endParaRPr sz="1100">
              <a:solidFill>
                <a:schemeClr val="lt1"/>
              </a:solidFill>
              <a:latin typeface="Poppins"/>
              <a:ea typeface="Poppins"/>
              <a:cs typeface="Poppins"/>
              <a:sym typeface="Poppins"/>
            </a:endParaRPr>
          </a:p>
          <a:p>
            <a:pPr indent="-298450" lvl="0" marL="457200" rtl="0" algn="l">
              <a:lnSpc>
                <a:spcPct val="115000"/>
              </a:lnSpc>
              <a:spcBef>
                <a:spcPts val="1000"/>
              </a:spcBef>
              <a:spcAft>
                <a:spcPts val="0"/>
              </a:spcAft>
              <a:buClr>
                <a:schemeClr val="lt1"/>
              </a:buClr>
              <a:buSzPts val="1100"/>
              <a:buFont typeface="Poppins"/>
              <a:buChar char="●"/>
            </a:pPr>
            <a:r>
              <a:rPr b="1" lang="en" sz="1100">
                <a:solidFill>
                  <a:schemeClr val="lt1"/>
                </a:solidFill>
                <a:latin typeface="Poppins"/>
                <a:ea typeface="Poppins"/>
                <a:cs typeface="Poppins"/>
                <a:sym typeface="Poppins"/>
              </a:rPr>
              <a:t>CONFIDENTIAL DATA</a:t>
            </a:r>
            <a:br>
              <a:rPr lang="en" sz="1100">
                <a:solidFill>
                  <a:schemeClr val="lt1"/>
                </a:solidFill>
                <a:latin typeface="Poppins"/>
                <a:ea typeface="Poppins"/>
                <a:cs typeface="Poppins"/>
                <a:sym typeface="Poppins"/>
              </a:rPr>
            </a:br>
            <a:r>
              <a:rPr lang="en" sz="1100">
                <a:solidFill>
                  <a:schemeClr val="lt1"/>
                </a:solidFill>
                <a:latin typeface="Poppins"/>
                <a:ea typeface="Poppins"/>
                <a:cs typeface="Poppins"/>
                <a:sym typeface="Poppins"/>
              </a:rPr>
              <a:t>Confidential data includes topics that </a:t>
            </a:r>
            <a:r>
              <a:rPr lang="en" sz="1100">
                <a:solidFill>
                  <a:schemeClr val="lt1"/>
                </a:solidFill>
                <a:latin typeface="Poppins"/>
                <a:ea typeface="Poppins"/>
                <a:cs typeface="Poppins"/>
                <a:sym typeface="Poppins"/>
              </a:rPr>
              <a:t>a</a:t>
            </a:r>
            <a:r>
              <a:rPr lang="en" sz="1100">
                <a:solidFill>
                  <a:schemeClr val="lt1"/>
                </a:solidFill>
                <a:latin typeface="Poppins"/>
                <a:ea typeface="Poppins"/>
                <a:cs typeface="Poppins"/>
                <a:sym typeface="Poppins"/>
              </a:rPr>
              <a:t>re not intended to be shared outside of the meeting (ex. financial data). We have one slide that has the Confidential Data included. Please include the line “Zartico Confidential and Proprietary” on any other slides as you see fit.  If presenting to a </a:t>
            </a:r>
            <a:r>
              <a:rPr lang="en" sz="1100">
                <a:solidFill>
                  <a:schemeClr val="lt1"/>
                </a:solidFill>
                <a:latin typeface="Poppins"/>
                <a:ea typeface="Poppins"/>
                <a:cs typeface="Poppins"/>
                <a:sym typeface="Poppins"/>
              </a:rPr>
              <a:t>partner</a:t>
            </a:r>
            <a:r>
              <a:rPr lang="en" sz="1100">
                <a:solidFill>
                  <a:schemeClr val="lt1"/>
                </a:solidFill>
                <a:latin typeface="Poppins"/>
                <a:ea typeface="Poppins"/>
                <a:cs typeface="Poppins"/>
                <a:sym typeface="Poppins"/>
              </a:rPr>
              <a:t> or on stage, this does NOT need to be included. </a:t>
            </a:r>
            <a:endParaRPr sz="1100">
              <a:solidFill>
                <a:schemeClr val="lt1"/>
              </a:solidFill>
              <a:latin typeface="Poppins"/>
              <a:ea typeface="Poppins"/>
              <a:cs typeface="Poppins"/>
              <a:sym typeface="Poppins"/>
            </a:endParaRPr>
          </a:p>
          <a:p>
            <a:pPr indent="-298450" lvl="0" marL="457200" rtl="0" algn="l">
              <a:lnSpc>
                <a:spcPct val="115000"/>
              </a:lnSpc>
              <a:spcBef>
                <a:spcPts val="1000"/>
              </a:spcBef>
              <a:spcAft>
                <a:spcPts val="1000"/>
              </a:spcAft>
              <a:buClr>
                <a:schemeClr val="lt1"/>
              </a:buClr>
              <a:buSzPts val="1100"/>
              <a:buFont typeface="Poppins"/>
              <a:buChar char="●"/>
            </a:pPr>
            <a:r>
              <a:rPr b="1" lang="en" sz="1100">
                <a:solidFill>
                  <a:schemeClr val="lt1"/>
                </a:solidFill>
                <a:latin typeface="Poppins"/>
                <a:ea typeface="Poppins"/>
                <a:cs typeface="Poppins"/>
                <a:sym typeface="Poppins"/>
              </a:rPr>
              <a:t>SOURCES</a:t>
            </a:r>
            <a:br>
              <a:rPr lang="en" sz="1100">
                <a:solidFill>
                  <a:schemeClr val="lt1"/>
                </a:solidFill>
                <a:latin typeface="Poppins"/>
                <a:ea typeface="Poppins"/>
                <a:cs typeface="Poppins"/>
                <a:sym typeface="Poppins"/>
              </a:rPr>
            </a:br>
            <a:r>
              <a:rPr lang="en" sz="1100">
                <a:solidFill>
                  <a:schemeClr val="lt1"/>
                </a:solidFill>
                <a:latin typeface="Poppins"/>
                <a:ea typeface="Poppins"/>
                <a:cs typeface="Poppins"/>
                <a:sym typeface="Poppins"/>
              </a:rPr>
              <a:t>Identify sources in bottom left corner.             Font: Poppins, Size 8 </a:t>
            </a:r>
            <a:endParaRPr b="1" sz="1100">
              <a:solidFill>
                <a:schemeClr val="lt1"/>
              </a:solidFill>
              <a:latin typeface="Poppins"/>
              <a:ea typeface="Poppins"/>
              <a:cs typeface="Poppins"/>
              <a:sym typeface="Poppin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 Third Arc Gradient">
  <p:cSld name="TITLE_AND_BODY_1_1_1">
    <p:spTree>
      <p:nvGrpSpPr>
        <p:cNvPr id="50" name="Shape 50"/>
        <p:cNvGrpSpPr/>
        <p:nvPr/>
      </p:nvGrpSpPr>
      <p:grpSpPr>
        <a:xfrm>
          <a:off x="0" y="0"/>
          <a:ext cx="0" cy="0"/>
          <a:chOff x="0" y="0"/>
          <a:chExt cx="0" cy="0"/>
        </a:xfrm>
      </p:grpSpPr>
      <p:pic>
        <p:nvPicPr>
          <p:cNvPr id="51" name="Google Shape;51;p11"/>
          <p:cNvPicPr preferRelativeResize="0"/>
          <p:nvPr/>
        </p:nvPicPr>
        <p:blipFill>
          <a:blip r:embed="rId2">
            <a:alphaModFix/>
          </a:blip>
          <a:stretch>
            <a:fillRect/>
          </a:stretch>
        </p:blipFill>
        <p:spPr>
          <a:xfrm>
            <a:off x="0" y="0"/>
            <a:ext cx="9144000" cy="5143500"/>
          </a:xfrm>
          <a:prstGeom prst="rect">
            <a:avLst/>
          </a:prstGeom>
          <a:noFill/>
          <a:ln>
            <a:noFill/>
          </a:ln>
        </p:spPr>
      </p:pic>
      <p:sp>
        <p:nvSpPr>
          <p:cNvPr id="52" name="Google Shape;52;p11"/>
          <p:cNvSpPr txBox="1"/>
          <p:nvPr>
            <p:ph type="title"/>
          </p:nvPr>
        </p:nvSpPr>
        <p:spPr>
          <a:xfrm>
            <a:off x="626550" y="487475"/>
            <a:ext cx="7890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Font typeface="Poppins"/>
              <a:buNone/>
              <a:defRPr b="1">
                <a:solidFill>
                  <a:schemeClr val="lt1"/>
                </a:solidFill>
                <a:latin typeface="Poppins"/>
                <a:ea typeface="Poppins"/>
                <a:cs typeface="Poppins"/>
                <a:sym typeface="Poppins"/>
              </a:defRPr>
            </a:lvl1pPr>
            <a:lvl2pPr lvl="1" rtl="0" algn="ctr">
              <a:spcBef>
                <a:spcPts val="0"/>
              </a:spcBef>
              <a:spcAft>
                <a:spcPts val="0"/>
              </a:spcAft>
              <a:buClr>
                <a:schemeClr val="lt1"/>
              </a:buClr>
              <a:buSzPts val="2800"/>
              <a:buNone/>
              <a:defRPr>
                <a:solidFill>
                  <a:schemeClr val="lt1"/>
                </a:solidFill>
              </a:defRPr>
            </a:lvl2pPr>
            <a:lvl3pPr lvl="2" rtl="0" algn="ctr">
              <a:spcBef>
                <a:spcPts val="0"/>
              </a:spcBef>
              <a:spcAft>
                <a:spcPts val="0"/>
              </a:spcAft>
              <a:buClr>
                <a:schemeClr val="lt1"/>
              </a:buClr>
              <a:buSzPts val="2800"/>
              <a:buNone/>
              <a:defRPr>
                <a:solidFill>
                  <a:schemeClr val="lt1"/>
                </a:solidFill>
              </a:defRPr>
            </a:lvl3pPr>
            <a:lvl4pPr lvl="3" rtl="0" algn="ctr">
              <a:spcBef>
                <a:spcPts val="0"/>
              </a:spcBef>
              <a:spcAft>
                <a:spcPts val="0"/>
              </a:spcAft>
              <a:buClr>
                <a:schemeClr val="lt1"/>
              </a:buClr>
              <a:buSzPts val="2800"/>
              <a:buNone/>
              <a:defRPr>
                <a:solidFill>
                  <a:schemeClr val="lt1"/>
                </a:solidFill>
              </a:defRPr>
            </a:lvl4pPr>
            <a:lvl5pPr lvl="4" rtl="0" algn="ctr">
              <a:spcBef>
                <a:spcPts val="0"/>
              </a:spcBef>
              <a:spcAft>
                <a:spcPts val="0"/>
              </a:spcAft>
              <a:buClr>
                <a:schemeClr val="lt1"/>
              </a:buClr>
              <a:buSzPts val="2800"/>
              <a:buNone/>
              <a:defRPr>
                <a:solidFill>
                  <a:schemeClr val="lt1"/>
                </a:solidFill>
              </a:defRPr>
            </a:lvl5pPr>
            <a:lvl6pPr lvl="5" rtl="0" algn="ctr">
              <a:spcBef>
                <a:spcPts val="0"/>
              </a:spcBef>
              <a:spcAft>
                <a:spcPts val="0"/>
              </a:spcAft>
              <a:buClr>
                <a:schemeClr val="lt1"/>
              </a:buClr>
              <a:buSzPts val="2800"/>
              <a:buNone/>
              <a:defRPr>
                <a:solidFill>
                  <a:schemeClr val="lt1"/>
                </a:solidFill>
              </a:defRPr>
            </a:lvl6pPr>
            <a:lvl7pPr lvl="6" rtl="0" algn="ctr">
              <a:spcBef>
                <a:spcPts val="0"/>
              </a:spcBef>
              <a:spcAft>
                <a:spcPts val="0"/>
              </a:spcAft>
              <a:buClr>
                <a:schemeClr val="lt1"/>
              </a:buClr>
              <a:buSzPts val="2800"/>
              <a:buNone/>
              <a:defRPr>
                <a:solidFill>
                  <a:schemeClr val="lt1"/>
                </a:solidFill>
              </a:defRPr>
            </a:lvl7pPr>
            <a:lvl8pPr lvl="7" rtl="0" algn="ctr">
              <a:spcBef>
                <a:spcPts val="0"/>
              </a:spcBef>
              <a:spcAft>
                <a:spcPts val="0"/>
              </a:spcAft>
              <a:buClr>
                <a:schemeClr val="lt1"/>
              </a:buClr>
              <a:buSzPts val="2800"/>
              <a:buNone/>
              <a:defRPr>
                <a:solidFill>
                  <a:schemeClr val="lt1"/>
                </a:solidFill>
              </a:defRPr>
            </a:lvl8pPr>
            <a:lvl9pPr lvl="8" rtl="0" algn="ctr">
              <a:spcBef>
                <a:spcPts val="0"/>
              </a:spcBef>
              <a:spcAft>
                <a:spcPts val="0"/>
              </a:spcAft>
              <a:buClr>
                <a:schemeClr val="lt1"/>
              </a:buClr>
              <a:buSzPts val="2800"/>
              <a:buNone/>
              <a:defRPr>
                <a:solidFill>
                  <a:schemeClr val="lt1"/>
                </a:solidFill>
              </a:defRPr>
            </a:lvl9pPr>
          </a:lstStyle>
          <a:p/>
        </p:txBody>
      </p:sp>
      <p:pic>
        <p:nvPicPr>
          <p:cNvPr id="53" name="Google Shape;53;p11"/>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54" name="Google Shape;54;p11"/>
          <p:cNvPicPr preferRelativeResize="0"/>
          <p:nvPr/>
        </p:nvPicPr>
        <p:blipFill>
          <a:blip r:embed="rId4">
            <a:alphaModFix/>
          </a:blip>
          <a:stretch>
            <a:fillRect/>
          </a:stretch>
        </p:blipFill>
        <p:spPr>
          <a:xfrm>
            <a:off x="8328225" y="4915274"/>
            <a:ext cx="657597" cy="1695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kinny Arc Down">
  <p:cSld name="CUSTOM_13">
    <p:spTree>
      <p:nvGrpSpPr>
        <p:cNvPr id="55" name="Shape 55"/>
        <p:cNvGrpSpPr/>
        <p:nvPr/>
      </p:nvGrpSpPr>
      <p:grpSpPr>
        <a:xfrm>
          <a:off x="0" y="0"/>
          <a:ext cx="0" cy="0"/>
          <a:chOff x="0" y="0"/>
          <a:chExt cx="0" cy="0"/>
        </a:xfrm>
      </p:grpSpPr>
      <p:pic>
        <p:nvPicPr>
          <p:cNvPr id="56" name="Google Shape;56;p12"/>
          <p:cNvPicPr preferRelativeResize="0"/>
          <p:nvPr/>
        </p:nvPicPr>
        <p:blipFill rotWithShape="1">
          <a:blip r:embed="rId2">
            <a:alphaModFix/>
          </a:blip>
          <a:srcRect b="59563" l="0" r="0" t="17032"/>
          <a:stretch/>
        </p:blipFill>
        <p:spPr>
          <a:xfrm>
            <a:off x="0" y="1"/>
            <a:ext cx="9144000" cy="1203800"/>
          </a:xfrm>
          <a:prstGeom prst="rect">
            <a:avLst/>
          </a:prstGeom>
          <a:noFill/>
          <a:ln>
            <a:noFill/>
          </a:ln>
        </p:spPr>
      </p:pic>
      <p:pic>
        <p:nvPicPr>
          <p:cNvPr id="57" name="Google Shape;57;p12"/>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58" name="Google Shape;58;p12"/>
          <p:cNvPicPr preferRelativeResize="0"/>
          <p:nvPr/>
        </p:nvPicPr>
        <p:blipFill>
          <a:blip r:embed="rId4">
            <a:alphaModFix/>
          </a:blip>
          <a:stretch>
            <a:fillRect/>
          </a:stretch>
        </p:blipFill>
        <p:spPr>
          <a:xfrm>
            <a:off x="8328225" y="4915274"/>
            <a:ext cx="657597" cy="169550"/>
          </a:xfrm>
          <a:prstGeom prst="rect">
            <a:avLst/>
          </a:prstGeom>
          <a:noFill/>
          <a:ln>
            <a:noFill/>
          </a:ln>
        </p:spPr>
      </p:pic>
      <p:sp>
        <p:nvSpPr>
          <p:cNvPr id="59" name="Google Shape;59;p12"/>
          <p:cNvSpPr txBox="1"/>
          <p:nvPr>
            <p:ph type="title"/>
          </p:nvPr>
        </p:nvSpPr>
        <p:spPr>
          <a:xfrm>
            <a:off x="626550" y="162100"/>
            <a:ext cx="7890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Font typeface="Poppins"/>
              <a:buNone/>
              <a:defRPr b="1">
                <a:solidFill>
                  <a:schemeClr val="lt1"/>
                </a:solidFill>
                <a:latin typeface="Poppins"/>
                <a:ea typeface="Poppins"/>
                <a:cs typeface="Poppins"/>
                <a:sym typeface="Poppins"/>
              </a:defRPr>
            </a:lvl1pPr>
            <a:lvl2pPr lvl="1" rtl="0" algn="ctr">
              <a:spcBef>
                <a:spcPts val="0"/>
              </a:spcBef>
              <a:spcAft>
                <a:spcPts val="0"/>
              </a:spcAft>
              <a:buClr>
                <a:schemeClr val="lt1"/>
              </a:buClr>
              <a:buSzPts val="2800"/>
              <a:buNone/>
              <a:defRPr>
                <a:solidFill>
                  <a:schemeClr val="lt1"/>
                </a:solidFill>
              </a:defRPr>
            </a:lvl2pPr>
            <a:lvl3pPr lvl="2" rtl="0" algn="ctr">
              <a:spcBef>
                <a:spcPts val="0"/>
              </a:spcBef>
              <a:spcAft>
                <a:spcPts val="0"/>
              </a:spcAft>
              <a:buClr>
                <a:schemeClr val="lt1"/>
              </a:buClr>
              <a:buSzPts val="2800"/>
              <a:buNone/>
              <a:defRPr>
                <a:solidFill>
                  <a:schemeClr val="lt1"/>
                </a:solidFill>
              </a:defRPr>
            </a:lvl3pPr>
            <a:lvl4pPr lvl="3" rtl="0" algn="ctr">
              <a:spcBef>
                <a:spcPts val="0"/>
              </a:spcBef>
              <a:spcAft>
                <a:spcPts val="0"/>
              </a:spcAft>
              <a:buClr>
                <a:schemeClr val="lt1"/>
              </a:buClr>
              <a:buSzPts val="2800"/>
              <a:buNone/>
              <a:defRPr>
                <a:solidFill>
                  <a:schemeClr val="lt1"/>
                </a:solidFill>
              </a:defRPr>
            </a:lvl4pPr>
            <a:lvl5pPr lvl="4" rtl="0" algn="ctr">
              <a:spcBef>
                <a:spcPts val="0"/>
              </a:spcBef>
              <a:spcAft>
                <a:spcPts val="0"/>
              </a:spcAft>
              <a:buClr>
                <a:schemeClr val="lt1"/>
              </a:buClr>
              <a:buSzPts val="2800"/>
              <a:buNone/>
              <a:defRPr>
                <a:solidFill>
                  <a:schemeClr val="lt1"/>
                </a:solidFill>
              </a:defRPr>
            </a:lvl5pPr>
            <a:lvl6pPr lvl="5" rtl="0" algn="ctr">
              <a:spcBef>
                <a:spcPts val="0"/>
              </a:spcBef>
              <a:spcAft>
                <a:spcPts val="0"/>
              </a:spcAft>
              <a:buClr>
                <a:schemeClr val="lt1"/>
              </a:buClr>
              <a:buSzPts val="2800"/>
              <a:buNone/>
              <a:defRPr>
                <a:solidFill>
                  <a:schemeClr val="lt1"/>
                </a:solidFill>
              </a:defRPr>
            </a:lvl6pPr>
            <a:lvl7pPr lvl="6" rtl="0" algn="ctr">
              <a:spcBef>
                <a:spcPts val="0"/>
              </a:spcBef>
              <a:spcAft>
                <a:spcPts val="0"/>
              </a:spcAft>
              <a:buClr>
                <a:schemeClr val="lt1"/>
              </a:buClr>
              <a:buSzPts val="2800"/>
              <a:buNone/>
              <a:defRPr>
                <a:solidFill>
                  <a:schemeClr val="lt1"/>
                </a:solidFill>
              </a:defRPr>
            </a:lvl7pPr>
            <a:lvl8pPr lvl="7" rtl="0" algn="ctr">
              <a:spcBef>
                <a:spcPts val="0"/>
              </a:spcBef>
              <a:spcAft>
                <a:spcPts val="0"/>
              </a:spcAft>
              <a:buClr>
                <a:schemeClr val="lt1"/>
              </a:buClr>
              <a:buSzPts val="2800"/>
              <a:buNone/>
              <a:defRPr>
                <a:solidFill>
                  <a:schemeClr val="lt1"/>
                </a:solidFill>
              </a:defRPr>
            </a:lvl8pPr>
            <a:lvl9pPr lvl="8" rtl="0" algn="ctr">
              <a:spcBef>
                <a:spcPts val="0"/>
              </a:spcBef>
              <a:spcAft>
                <a:spcPts val="0"/>
              </a:spcAft>
              <a:buClr>
                <a:schemeClr val="lt1"/>
              </a:buClr>
              <a:buSzPts val="2800"/>
              <a:buNone/>
              <a:defRPr>
                <a:solidFill>
                  <a:schemeClr val="lt1"/>
                </a:solidFill>
              </a:defRPr>
            </a:lvl9pPr>
          </a:lstStyle>
          <a:p/>
        </p:txBody>
      </p:sp>
      <p:sp>
        <p:nvSpPr>
          <p:cNvPr id="60" name="Google Shape;60;p12"/>
          <p:cNvSpPr txBox="1"/>
          <p:nvPr>
            <p:ph idx="1" type="body"/>
          </p:nvPr>
        </p:nvSpPr>
        <p:spPr>
          <a:xfrm>
            <a:off x="813750" y="1203800"/>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kinny Arc Up">
  <p:cSld name="CUSTOM_14">
    <p:spTree>
      <p:nvGrpSpPr>
        <p:cNvPr id="61" name="Shape 61"/>
        <p:cNvGrpSpPr/>
        <p:nvPr/>
      </p:nvGrpSpPr>
      <p:grpSpPr>
        <a:xfrm>
          <a:off x="0" y="0"/>
          <a:ext cx="0" cy="0"/>
          <a:chOff x="0" y="0"/>
          <a:chExt cx="0" cy="0"/>
        </a:xfrm>
      </p:grpSpPr>
      <p:pic>
        <p:nvPicPr>
          <p:cNvPr id="62" name="Google Shape;62;p13"/>
          <p:cNvPicPr preferRelativeResize="0"/>
          <p:nvPr/>
        </p:nvPicPr>
        <p:blipFill rotWithShape="1">
          <a:blip r:embed="rId2">
            <a:alphaModFix/>
          </a:blip>
          <a:srcRect b="9851" l="0" r="0" t="19221"/>
          <a:stretch/>
        </p:blipFill>
        <p:spPr>
          <a:xfrm>
            <a:off x="0" y="0"/>
            <a:ext cx="9144000" cy="1033575"/>
          </a:xfrm>
          <a:prstGeom prst="rect">
            <a:avLst/>
          </a:prstGeom>
          <a:noFill/>
          <a:ln>
            <a:noFill/>
          </a:ln>
        </p:spPr>
      </p:pic>
      <p:pic>
        <p:nvPicPr>
          <p:cNvPr id="63" name="Google Shape;63;p13"/>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64" name="Google Shape;64;p13"/>
          <p:cNvPicPr preferRelativeResize="0"/>
          <p:nvPr/>
        </p:nvPicPr>
        <p:blipFill>
          <a:blip r:embed="rId4">
            <a:alphaModFix/>
          </a:blip>
          <a:stretch>
            <a:fillRect/>
          </a:stretch>
        </p:blipFill>
        <p:spPr>
          <a:xfrm>
            <a:off x="8328225" y="4915274"/>
            <a:ext cx="657597" cy="169550"/>
          </a:xfrm>
          <a:prstGeom prst="rect">
            <a:avLst/>
          </a:prstGeom>
          <a:noFill/>
          <a:ln>
            <a:noFill/>
          </a:ln>
        </p:spPr>
      </p:pic>
      <p:sp>
        <p:nvSpPr>
          <p:cNvPr id="65" name="Google Shape;65;p13"/>
          <p:cNvSpPr txBox="1"/>
          <p:nvPr>
            <p:ph type="title"/>
          </p:nvPr>
        </p:nvSpPr>
        <p:spPr>
          <a:xfrm>
            <a:off x="626550" y="162100"/>
            <a:ext cx="7890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Font typeface="Poppins"/>
              <a:buNone/>
              <a:defRPr b="1">
                <a:solidFill>
                  <a:schemeClr val="lt1"/>
                </a:solidFill>
                <a:latin typeface="Poppins"/>
                <a:ea typeface="Poppins"/>
                <a:cs typeface="Poppins"/>
                <a:sym typeface="Poppins"/>
              </a:defRPr>
            </a:lvl1pPr>
            <a:lvl2pPr lvl="1" rtl="0" algn="ctr">
              <a:spcBef>
                <a:spcPts val="0"/>
              </a:spcBef>
              <a:spcAft>
                <a:spcPts val="0"/>
              </a:spcAft>
              <a:buClr>
                <a:schemeClr val="lt1"/>
              </a:buClr>
              <a:buSzPts val="2800"/>
              <a:buNone/>
              <a:defRPr>
                <a:solidFill>
                  <a:schemeClr val="lt1"/>
                </a:solidFill>
              </a:defRPr>
            </a:lvl2pPr>
            <a:lvl3pPr lvl="2" rtl="0" algn="ctr">
              <a:spcBef>
                <a:spcPts val="0"/>
              </a:spcBef>
              <a:spcAft>
                <a:spcPts val="0"/>
              </a:spcAft>
              <a:buClr>
                <a:schemeClr val="lt1"/>
              </a:buClr>
              <a:buSzPts val="2800"/>
              <a:buNone/>
              <a:defRPr>
                <a:solidFill>
                  <a:schemeClr val="lt1"/>
                </a:solidFill>
              </a:defRPr>
            </a:lvl3pPr>
            <a:lvl4pPr lvl="3" rtl="0" algn="ctr">
              <a:spcBef>
                <a:spcPts val="0"/>
              </a:spcBef>
              <a:spcAft>
                <a:spcPts val="0"/>
              </a:spcAft>
              <a:buClr>
                <a:schemeClr val="lt1"/>
              </a:buClr>
              <a:buSzPts val="2800"/>
              <a:buNone/>
              <a:defRPr>
                <a:solidFill>
                  <a:schemeClr val="lt1"/>
                </a:solidFill>
              </a:defRPr>
            </a:lvl4pPr>
            <a:lvl5pPr lvl="4" rtl="0" algn="ctr">
              <a:spcBef>
                <a:spcPts val="0"/>
              </a:spcBef>
              <a:spcAft>
                <a:spcPts val="0"/>
              </a:spcAft>
              <a:buClr>
                <a:schemeClr val="lt1"/>
              </a:buClr>
              <a:buSzPts val="2800"/>
              <a:buNone/>
              <a:defRPr>
                <a:solidFill>
                  <a:schemeClr val="lt1"/>
                </a:solidFill>
              </a:defRPr>
            </a:lvl5pPr>
            <a:lvl6pPr lvl="5" rtl="0" algn="ctr">
              <a:spcBef>
                <a:spcPts val="0"/>
              </a:spcBef>
              <a:spcAft>
                <a:spcPts val="0"/>
              </a:spcAft>
              <a:buClr>
                <a:schemeClr val="lt1"/>
              </a:buClr>
              <a:buSzPts val="2800"/>
              <a:buNone/>
              <a:defRPr>
                <a:solidFill>
                  <a:schemeClr val="lt1"/>
                </a:solidFill>
              </a:defRPr>
            </a:lvl6pPr>
            <a:lvl7pPr lvl="6" rtl="0" algn="ctr">
              <a:spcBef>
                <a:spcPts val="0"/>
              </a:spcBef>
              <a:spcAft>
                <a:spcPts val="0"/>
              </a:spcAft>
              <a:buClr>
                <a:schemeClr val="lt1"/>
              </a:buClr>
              <a:buSzPts val="2800"/>
              <a:buNone/>
              <a:defRPr>
                <a:solidFill>
                  <a:schemeClr val="lt1"/>
                </a:solidFill>
              </a:defRPr>
            </a:lvl7pPr>
            <a:lvl8pPr lvl="7" rtl="0" algn="ctr">
              <a:spcBef>
                <a:spcPts val="0"/>
              </a:spcBef>
              <a:spcAft>
                <a:spcPts val="0"/>
              </a:spcAft>
              <a:buClr>
                <a:schemeClr val="lt1"/>
              </a:buClr>
              <a:buSzPts val="2800"/>
              <a:buNone/>
              <a:defRPr>
                <a:solidFill>
                  <a:schemeClr val="lt1"/>
                </a:solidFill>
              </a:defRPr>
            </a:lvl8pPr>
            <a:lvl9pPr lvl="8" rtl="0" algn="ctr">
              <a:spcBef>
                <a:spcPts val="0"/>
              </a:spcBef>
              <a:spcAft>
                <a:spcPts val="0"/>
              </a:spcAft>
              <a:buClr>
                <a:schemeClr val="lt1"/>
              </a:buClr>
              <a:buSzPts val="2800"/>
              <a:buNone/>
              <a:defRPr>
                <a:solidFill>
                  <a:schemeClr val="lt1"/>
                </a:solidFill>
              </a:defRPr>
            </a:lvl9pPr>
          </a:lstStyle>
          <a:p/>
        </p:txBody>
      </p:sp>
      <p:sp>
        <p:nvSpPr>
          <p:cNvPr id="66" name="Google Shape;66;p13"/>
          <p:cNvSpPr txBox="1"/>
          <p:nvPr>
            <p:ph idx="1" type="body"/>
          </p:nvPr>
        </p:nvSpPr>
        <p:spPr>
          <a:xfrm>
            <a:off x="813750" y="1169925"/>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Half Gradient w/ Image" type="twoColTx">
  <p:cSld name="TITLE_AND_TWO_COLUMNS">
    <p:bg>
      <p:bgPr>
        <a:blipFill>
          <a:blip r:embed="rId2">
            <a:alphaModFix/>
          </a:blip>
          <a:stretch>
            <a:fillRect/>
          </a:stretch>
        </a:blipFill>
      </p:bgPr>
    </p:bg>
    <p:spTree>
      <p:nvGrpSpPr>
        <p:cNvPr id="67" name="Shape 67"/>
        <p:cNvGrpSpPr/>
        <p:nvPr/>
      </p:nvGrpSpPr>
      <p:grpSpPr>
        <a:xfrm>
          <a:off x="0" y="0"/>
          <a:ext cx="0" cy="0"/>
          <a:chOff x="0" y="0"/>
          <a:chExt cx="0" cy="0"/>
        </a:xfrm>
      </p:grpSpPr>
      <p:pic>
        <p:nvPicPr>
          <p:cNvPr id="68" name="Google Shape;68;p14"/>
          <p:cNvPicPr preferRelativeResize="0"/>
          <p:nvPr/>
        </p:nvPicPr>
        <p:blipFill>
          <a:blip r:embed="rId3">
            <a:alphaModFix/>
          </a:blip>
          <a:stretch>
            <a:fillRect/>
          </a:stretch>
        </p:blipFill>
        <p:spPr>
          <a:xfrm>
            <a:off x="0" y="0"/>
            <a:ext cx="4872038" cy="5143500"/>
          </a:xfrm>
          <a:prstGeom prst="rect">
            <a:avLst/>
          </a:prstGeom>
          <a:noFill/>
          <a:ln>
            <a:noFill/>
          </a:ln>
        </p:spPr>
      </p:pic>
      <p:sp>
        <p:nvSpPr>
          <p:cNvPr id="69" name="Google Shape;69;p14"/>
          <p:cNvSpPr txBox="1"/>
          <p:nvPr>
            <p:ph idx="1" type="body"/>
          </p:nvPr>
        </p:nvSpPr>
        <p:spPr>
          <a:xfrm>
            <a:off x="339800" y="1414250"/>
            <a:ext cx="36921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lt1"/>
              </a:buClr>
              <a:buSzPts val="1400"/>
              <a:buChar char="●"/>
              <a:defRPr sz="14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70" name="Google Shape;70;p14"/>
          <p:cNvSpPr txBox="1"/>
          <p:nvPr>
            <p:ph type="title"/>
          </p:nvPr>
        </p:nvSpPr>
        <p:spPr>
          <a:xfrm>
            <a:off x="339800" y="423825"/>
            <a:ext cx="3657300" cy="10182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2600"/>
              <a:buNone/>
              <a:defRPr>
                <a:solidFill>
                  <a:schemeClr val="lt1"/>
                </a:solidFill>
              </a:defRPr>
            </a:lvl1pPr>
            <a:lvl2pPr lvl="1">
              <a:spcBef>
                <a:spcPts val="0"/>
              </a:spcBef>
              <a:spcAft>
                <a:spcPts val="0"/>
              </a:spcAft>
              <a:buClr>
                <a:schemeClr val="lt1"/>
              </a:buClr>
              <a:buSzPts val="2200"/>
              <a:buNone/>
              <a:defRPr sz="2200">
                <a:solidFill>
                  <a:schemeClr val="lt1"/>
                </a:solidFill>
              </a:defRPr>
            </a:lvl2pPr>
            <a:lvl3pPr lvl="2">
              <a:spcBef>
                <a:spcPts val="0"/>
              </a:spcBef>
              <a:spcAft>
                <a:spcPts val="0"/>
              </a:spcAft>
              <a:buClr>
                <a:schemeClr val="lt1"/>
              </a:buClr>
              <a:buSzPts val="2200"/>
              <a:buNone/>
              <a:defRPr sz="2200">
                <a:solidFill>
                  <a:schemeClr val="lt1"/>
                </a:solidFill>
              </a:defRPr>
            </a:lvl3pPr>
            <a:lvl4pPr lvl="3">
              <a:spcBef>
                <a:spcPts val="0"/>
              </a:spcBef>
              <a:spcAft>
                <a:spcPts val="0"/>
              </a:spcAft>
              <a:buClr>
                <a:schemeClr val="lt1"/>
              </a:buClr>
              <a:buSzPts val="2200"/>
              <a:buNone/>
              <a:defRPr sz="2200">
                <a:solidFill>
                  <a:schemeClr val="lt1"/>
                </a:solidFill>
              </a:defRPr>
            </a:lvl4pPr>
            <a:lvl5pPr lvl="4">
              <a:spcBef>
                <a:spcPts val="0"/>
              </a:spcBef>
              <a:spcAft>
                <a:spcPts val="0"/>
              </a:spcAft>
              <a:buClr>
                <a:schemeClr val="lt1"/>
              </a:buClr>
              <a:buSzPts val="2200"/>
              <a:buNone/>
              <a:defRPr sz="2200">
                <a:solidFill>
                  <a:schemeClr val="lt1"/>
                </a:solidFill>
              </a:defRPr>
            </a:lvl5pPr>
            <a:lvl6pPr lvl="5">
              <a:spcBef>
                <a:spcPts val="0"/>
              </a:spcBef>
              <a:spcAft>
                <a:spcPts val="0"/>
              </a:spcAft>
              <a:buClr>
                <a:schemeClr val="lt1"/>
              </a:buClr>
              <a:buSzPts val="2200"/>
              <a:buNone/>
              <a:defRPr sz="2200">
                <a:solidFill>
                  <a:schemeClr val="lt1"/>
                </a:solidFill>
              </a:defRPr>
            </a:lvl6pPr>
            <a:lvl7pPr lvl="6">
              <a:spcBef>
                <a:spcPts val="0"/>
              </a:spcBef>
              <a:spcAft>
                <a:spcPts val="0"/>
              </a:spcAft>
              <a:buClr>
                <a:schemeClr val="lt1"/>
              </a:buClr>
              <a:buSzPts val="2200"/>
              <a:buNone/>
              <a:defRPr sz="2200">
                <a:solidFill>
                  <a:schemeClr val="lt1"/>
                </a:solidFill>
              </a:defRPr>
            </a:lvl7pPr>
            <a:lvl8pPr lvl="7">
              <a:spcBef>
                <a:spcPts val="0"/>
              </a:spcBef>
              <a:spcAft>
                <a:spcPts val="0"/>
              </a:spcAft>
              <a:buClr>
                <a:schemeClr val="lt1"/>
              </a:buClr>
              <a:buSzPts val="2200"/>
              <a:buNone/>
              <a:defRPr sz="2200">
                <a:solidFill>
                  <a:schemeClr val="lt1"/>
                </a:solidFill>
              </a:defRPr>
            </a:lvl8pPr>
            <a:lvl9pPr lvl="8">
              <a:spcBef>
                <a:spcPts val="0"/>
              </a:spcBef>
              <a:spcAft>
                <a:spcPts val="0"/>
              </a:spcAft>
              <a:buClr>
                <a:schemeClr val="lt1"/>
              </a:buClr>
              <a:buSzPts val="2200"/>
              <a:buNone/>
              <a:defRPr sz="2200">
                <a:solidFill>
                  <a:schemeClr val="lt1"/>
                </a:solidFill>
              </a:defRPr>
            </a:lvl9pPr>
          </a:lstStyle>
          <a:p/>
        </p:txBody>
      </p:sp>
      <p:pic>
        <p:nvPicPr>
          <p:cNvPr id="71" name="Google Shape;71;p14"/>
          <p:cNvPicPr preferRelativeResize="0"/>
          <p:nvPr/>
        </p:nvPicPr>
        <p:blipFill>
          <a:blip r:embed="rId4">
            <a:alphaModFix/>
          </a:blip>
          <a:stretch>
            <a:fillRect/>
          </a:stretch>
        </p:blipFill>
        <p:spPr>
          <a:xfrm>
            <a:off x="8744901" y="4742450"/>
            <a:ext cx="256652" cy="25665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Half Gradient w/ Image 1">
  <p:cSld name="TITLE_AND_TWO_COLUMNS_1">
    <p:bg>
      <p:bgPr>
        <a:blipFill>
          <a:blip r:embed="rId2">
            <a:alphaModFix/>
          </a:blip>
          <a:stretch>
            <a:fillRect/>
          </a:stretch>
        </a:blipFill>
      </p:bgPr>
    </p:bg>
    <p:spTree>
      <p:nvGrpSpPr>
        <p:cNvPr id="72" name="Shape 72"/>
        <p:cNvGrpSpPr/>
        <p:nvPr/>
      </p:nvGrpSpPr>
      <p:grpSpPr>
        <a:xfrm>
          <a:off x="0" y="0"/>
          <a:ext cx="0" cy="0"/>
          <a:chOff x="0" y="0"/>
          <a:chExt cx="0" cy="0"/>
        </a:xfrm>
      </p:grpSpPr>
      <p:pic>
        <p:nvPicPr>
          <p:cNvPr id="73" name="Google Shape;73;p15"/>
          <p:cNvPicPr preferRelativeResize="0"/>
          <p:nvPr/>
        </p:nvPicPr>
        <p:blipFill>
          <a:blip r:embed="rId3">
            <a:alphaModFix/>
          </a:blip>
          <a:stretch>
            <a:fillRect/>
          </a:stretch>
        </p:blipFill>
        <p:spPr>
          <a:xfrm>
            <a:off x="0" y="0"/>
            <a:ext cx="9144000" cy="5143500"/>
          </a:xfrm>
          <a:prstGeom prst="rect">
            <a:avLst/>
          </a:prstGeom>
          <a:noFill/>
          <a:ln>
            <a:noFill/>
          </a:ln>
        </p:spPr>
      </p:pic>
      <p:sp>
        <p:nvSpPr>
          <p:cNvPr id="74" name="Google Shape;74;p15"/>
          <p:cNvSpPr txBox="1"/>
          <p:nvPr>
            <p:ph idx="1" type="body"/>
          </p:nvPr>
        </p:nvSpPr>
        <p:spPr>
          <a:xfrm>
            <a:off x="5226550" y="1414250"/>
            <a:ext cx="36921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lt1"/>
              </a:buClr>
              <a:buSzPts val="1400"/>
              <a:buChar char="●"/>
              <a:defRPr sz="14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75" name="Google Shape;75;p15"/>
          <p:cNvSpPr txBox="1"/>
          <p:nvPr>
            <p:ph type="title"/>
          </p:nvPr>
        </p:nvSpPr>
        <p:spPr>
          <a:xfrm>
            <a:off x="5226550" y="423825"/>
            <a:ext cx="3657300" cy="10182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2600"/>
              <a:buNone/>
              <a:defRPr>
                <a:solidFill>
                  <a:schemeClr val="lt1"/>
                </a:solidFill>
              </a:defRPr>
            </a:lvl1pPr>
            <a:lvl2pPr lvl="1" rtl="0">
              <a:spcBef>
                <a:spcPts val="0"/>
              </a:spcBef>
              <a:spcAft>
                <a:spcPts val="0"/>
              </a:spcAft>
              <a:buClr>
                <a:schemeClr val="lt1"/>
              </a:buClr>
              <a:buSzPts val="2200"/>
              <a:buNone/>
              <a:defRPr sz="2200">
                <a:solidFill>
                  <a:schemeClr val="lt1"/>
                </a:solidFill>
              </a:defRPr>
            </a:lvl2pPr>
            <a:lvl3pPr lvl="2" rtl="0">
              <a:spcBef>
                <a:spcPts val="0"/>
              </a:spcBef>
              <a:spcAft>
                <a:spcPts val="0"/>
              </a:spcAft>
              <a:buClr>
                <a:schemeClr val="lt1"/>
              </a:buClr>
              <a:buSzPts val="2200"/>
              <a:buNone/>
              <a:defRPr sz="2200">
                <a:solidFill>
                  <a:schemeClr val="lt1"/>
                </a:solidFill>
              </a:defRPr>
            </a:lvl3pPr>
            <a:lvl4pPr lvl="3" rtl="0">
              <a:spcBef>
                <a:spcPts val="0"/>
              </a:spcBef>
              <a:spcAft>
                <a:spcPts val="0"/>
              </a:spcAft>
              <a:buClr>
                <a:schemeClr val="lt1"/>
              </a:buClr>
              <a:buSzPts val="2200"/>
              <a:buNone/>
              <a:defRPr sz="2200">
                <a:solidFill>
                  <a:schemeClr val="lt1"/>
                </a:solidFill>
              </a:defRPr>
            </a:lvl4pPr>
            <a:lvl5pPr lvl="4" rtl="0">
              <a:spcBef>
                <a:spcPts val="0"/>
              </a:spcBef>
              <a:spcAft>
                <a:spcPts val="0"/>
              </a:spcAft>
              <a:buClr>
                <a:schemeClr val="lt1"/>
              </a:buClr>
              <a:buSzPts val="2200"/>
              <a:buNone/>
              <a:defRPr sz="2200">
                <a:solidFill>
                  <a:schemeClr val="lt1"/>
                </a:solidFill>
              </a:defRPr>
            </a:lvl5pPr>
            <a:lvl6pPr lvl="5" rtl="0">
              <a:spcBef>
                <a:spcPts val="0"/>
              </a:spcBef>
              <a:spcAft>
                <a:spcPts val="0"/>
              </a:spcAft>
              <a:buClr>
                <a:schemeClr val="lt1"/>
              </a:buClr>
              <a:buSzPts val="2200"/>
              <a:buNone/>
              <a:defRPr sz="2200">
                <a:solidFill>
                  <a:schemeClr val="lt1"/>
                </a:solidFill>
              </a:defRPr>
            </a:lvl6pPr>
            <a:lvl7pPr lvl="6" rtl="0">
              <a:spcBef>
                <a:spcPts val="0"/>
              </a:spcBef>
              <a:spcAft>
                <a:spcPts val="0"/>
              </a:spcAft>
              <a:buClr>
                <a:schemeClr val="lt1"/>
              </a:buClr>
              <a:buSzPts val="2200"/>
              <a:buNone/>
              <a:defRPr sz="2200">
                <a:solidFill>
                  <a:schemeClr val="lt1"/>
                </a:solidFill>
              </a:defRPr>
            </a:lvl7pPr>
            <a:lvl8pPr lvl="7" rtl="0">
              <a:spcBef>
                <a:spcPts val="0"/>
              </a:spcBef>
              <a:spcAft>
                <a:spcPts val="0"/>
              </a:spcAft>
              <a:buClr>
                <a:schemeClr val="lt1"/>
              </a:buClr>
              <a:buSzPts val="2200"/>
              <a:buNone/>
              <a:defRPr sz="2200">
                <a:solidFill>
                  <a:schemeClr val="lt1"/>
                </a:solidFill>
              </a:defRPr>
            </a:lvl8pPr>
            <a:lvl9pPr lvl="8" rtl="0">
              <a:spcBef>
                <a:spcPts val="0"/>
              </a:spcBef>
              <a:spcAft>
                <a:spcPts val="0"/>
              </a:spcAft>
              <a:buClr>
                <a:schemeClr val="lt1"/>
              </a:buClr>
              <a:buSzPts val="2200"/>
              <a:buNone/>
              <a:defRPr sz="2200">
                <a:solidFill>
                  <a:schemeClr val="lt1"/>
                </a:solidFill>
              </a:defRPr>
            </a:lvl9pPr>
          </a:lstStyle>
          <a:p/>
        </p:txBody>
      </p:sp>
      <p:pic>
        <p:nvPicPr>
          <p:cNvPr id="76" name="Google Shape;76;p15"/>
          <p:cNvPicPr preferRelativeResize="0"/>
          <p:nvPr/>
        </p:nvPicPr>
        <p:blipFill>
          <a:blip r:embed="rId4">
            <a:alphaModFix/>
          </a:blip>
          <a:stretch>
            <a:fillRect/>
          </a:stretch>
        </p:blipFill>
        <p:spPr>
          <a:xfrm>
            <a:off x="8722376" y="4742450"/>
            <a:ext cx="256652" cy="25665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ttom Footer White" type="titleOnly">
  <p:cSld name="TITLE_ONLY">
    <p:spTree>
      <p:nvGrpSpPr>
        <p:cNvPr id="77" name="Shape 77"/>
        <p:cNvGrpSpPr/>
        <p:nvPr/>
      </p:nvGrpSpPr>
      <p:grpSpPr>
        <a:xfrm>
          <a:off x="0" y="0"/>
          <a:ext cx="0" cy="0"/>
          <a:chOff x="0" y="0"/>
          <a:chExt cx="0" cy="0"/>
        </a:xfrm>
      </p:grpSpPr>
      <p:pic>
        <p:nvPicPr>
          <p:cNvPr id="78" name="Google Shape;78;p16"/>
          <p:cNvPicPr preferRelativeResize="0"/>
          <p:nvPr/>
        </p:nvPicPr>
        <p:blipFill>
          <a:blip r:embed="rId2">
            <a:alphaModFix/>
          </a:blip>
          <a:stretch>
            <a:fillRect/>
          </a:stretch>
        </p:blipFill>
        <p:spPr>
          <a:xfrm>
            <a:off x="0" y="0"/>
            <a:ext cx="9144000" cy="5143500"/>
          </a:xfrm>
          <a:prstGeom prst="rect">
            <a:avLst/>
          </a:prstGeom>
          <a:noFill/>
          <a:ln>
            <a:noFill/>
          </a:ln>
        </p:spPr>
      </p:pic>
      <p:sp>
        <p:nvSpPr>
          <p:cNvPr id="79" name="Google Shape;79;p16"/>
          <p:cNvSpPr txBox="1"/>
          <p:nvPr>
            <p:ph type="title"/>
          </p:nvPr>
        </p:nvSpPr>
        <p:spPr>
          <a:xfrm>
            <a:off x="462375" y="445025"/>
            <a:ext cx="8213100" cy="6561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2600"/>
              <a:buFont typeface="Poppins"/>
              <a:buNone/>
              <a:defRPr b="1">
                <a:solidFill>
                  <a:schemeClr val="lt1"/>
                </a:solidFill>
                <a:latin typeface="Poppins"/>
                <a:ea typeface="Poppins"/>
                <a:cs typeface="Poppins"/>
                <a:sym typeface="Poppins"/>
              </a:defRPr>
            </a:lvl1pPr>
            <a:lvl2pPr lvl="1" algn="ctr">
              <a:spcBef>
                <a:spcPts val="0"/>
              </a:spcBef>
              <a:spcAft>
                <a:spcPts val="0"/>
              </a:spcAft>
              <a:buClr>
                <a:schemeClr val="lt1"/>
              </a:buClr>
              <a:buSzPts val="2800"/>
              <a:buNone/>
              <a:defRPr>
                <a:solidFill>
                  <a:schemeClr val="lt1"/>
                </a:solidFill>
              </a:defRPr>
            </a:lvl2pPr>
            <a:lvl3pPr lvl="2" algn="ctr">
              <a:spcBef>
                <a:spcPts val="0"/>
              </a:spcBef>
              <a:spcAft>
                <a:spcPts val="0"/>
              </a:spcAft>
              <a:buClr>
                <a:schemeClr val="lt1"/>
              </a:buClr>
              <a:buSzPts val="2800"/>
              <a:buNone/>
              <a:defRPr>
                <a:solidFill>
                  <a:schemeClr val="lt1"/>
                </a:solidFill>
              </a:defRPr>
            </a:lvl3pPr>
            <a:lvl4pPr lvl="3" algn="ctr">
              <a:spcBef>
                <a:spcPts val="0"/>
              </a:spcBef>
              <a:spcAft>
                <a:spcPts val="0"/>
              </a:spcAft>
              <a:buClr>
                <a:schemeClr val="lt1"/>
              </a:buClr>
              <a:buSzPts val="2800"/>
              <a:buNone/>
              <a:defRPr>
                <a:solidFill>
                  <a:schemeClr val="lt1"/>
                </a:solidFill>
              </a:defRPr>
            </a:lvl4pPr>
            <a:lvl5pPr lvl="4" algn="ctr">
              <a:spcBef>
                <a:spcPts val="0"/>
              </a:spcBef>
              <a:spcAft>
                <a:spcPts val="0"/>
              </a:spcAft>
              <a:buClr>
                <a:schemeClr val="lt1"/>
              </a:buClr>
              <a:buSzPts val="2800"/>
              <a:buNone/>
              <a:defRPr>
                <a:solidFill>
                  <a:schemeClr val="lt1"/>
                </a:solidFill>
              </a:defRPr>
            </a:lvl5pPr>
            <a:lvl6pPr lvl="5" algn="ctr">
              <a:spcBef>
                <a:spcPts val="0"/>
              </a:spcBef>
              <a:spcAft>
                <a:spcPts val="0"/>
              </a:spcAft>
              <a:buClr>
                <a:schemeClr val="lt1"/>
              </a:buClr>
              <a:buSzPts val="2800"/>
              <a:buNone/>
              <a:defRPr>
                <a:solidFill>
                  <a:schemeClr val="lt1"/>
                </a:solidFill>
              </a:defRPr>
            </a:lvl6pPr>
            <a:lvl7pPr lvl="6" algn="ctr">
              <a:spcBef>
                <a:spcPts val="0"/>
              </a:spcBef>
              <a:spcAft>
                <a:spcPts val="0"/>
              </a:spcAft>
              <a:buClr>
                <a:schemeClr val="lt1"/>
              </a:buClr>
              <a:buSzPts val="2800"/>
              <a:buNone/>
              <a:defRPr>
                <a:solidFill>
                  <a:schemeClr val="lt1"/>
                </a:solidFill>
              </a:defRPr>
            </a:lvl7pPr>
            <a:lvl8pPr lvl="7" algn="ctr">
              <a:spcBef>
                <a:spcPts val="0"/>
              </a:spcBef>
              <a:spcAft>
                <a:spcPts val="0"/>
              </a:spcAft>
              <a:buClr>
                <a:schemeClr val="lt1"/>
              </a:buClr>
              <a:buSzPts val="2800"/>
              <a:buNone/>
              <a:defRPr>
                <a:solidFill>
                  <a:schemeClr val="lt1"/>
                </a:solidFill>
              </a:defRPr>
            </a:lvl8pPr>
            <a:lvl9pPr lvl="8" algn="ctr">
              <a:spcBef>
                <a:spcPts val="0"/>
              </a:spcBef>
              <a:spcAft>
                <a:spcPts val="0"/>
              </a:spcAft>
              <a:buClr>
                <a:schemeClr val="lt1"/>
              </a:buClr>
              <a:buSzPts val="2800"/>
              <a:buNone/>
              <a:defRPr>
                <a:solidFill>
                  <a:schemeClr val="lt1"/>
                </a:solidFill>
              </a:defRPr>
            </a:lvl9pPr>
          </a:lstStyle>
          <a:p/>
        </p:txBody>
      </p:sp>
      <p:sp>
        <p:nvSpPr>
          <p:cNvPr id="80" name="Google Shape;80;p16"/>
          <p:cNvSpPr txBox="1"/>
          <p:nvPr>
            <p:ph idx="1" type="subTitle"/>
          </p:nvPr>
        </p:nvSpPr>
        <p:spPr>
          <a:xfrm>
            <a:off x="438000" y="1101125"/>
            <a:ext cx="8268000" cy="806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600"/>
              <a:buFont typeface="Poppins Light"/>
              <a:buNone/>
              <a:defRPr sz="1600">
                <a:solidFill>
                  <a:schemeClr val="lt1"/>
                </a:solidFill>
                <a:latin typeface="Poppins Light"/>
                <a:ea typeface="Poppins Light"/>
                <a:cs typeface="Poppins Light"/>
                <a:sym typeface="Poppins Light"/>
              </a:defRPr>
            </a:lvl1pPr>
            <a:lvl2pPr lvl="1" rtl="0" algn="ctr">
              <a:spcBef>
                <a:spcPts val="0"/>
              </a:spcBef>
              <a:spcAft>
                <a:spcPts val="0"/>
              </a:spcAft>
              <a:buClr>
                <a:schemeClr val="lt1"/>
              </a:buClr>
              <a:buSzPts val="1600"/>
              <a:buFont typeface="Poppins Light"/>
              <a:buNone/>
              <a:defRPr sz="1600">
                <a:solidFill>
                  <a:schemeClr val="lt1"/>
                </a:solidFill>
                <a:latin typeface="Poppins Light"/>
                <a:ea typeface="Poppins Light"/>
                <a:cs typeface="Poppins Light"/>
                <a:sym typeface="Poppins Light"/>
              </a:defRPr>
            </a:lvl2pPr>
            <a:lvl3pPr lvl="2" rtl="0" algn="ctr">
              <a:spcBef>
                <a:spcPts val="0"/>
              </a:spcBef>
              <a:spcAft>
                <a:spcPts val="0"/>
              </a:spcAft>
              <a:buClr>
                <a:schemeClr val="lt1"/>
              </a:buClr>
              <a:buSzPts val="1600"/>
              <a:buFont typeface="Poppins Light"/>
              <a:buNone/>
              <a:defRPr sz="1600">
                <a:solidFill>
                  <a:schemeClr val="lt1"/>
                </a:solidFill>
                <a:latin typeface="Poppins Light"/>
                <a:ea typeface="Poppins Light"/>
                <a:cs typeface="Poppins Light"/>
                <a:sym typeface="Poppins Light"/>
              </a:defRPr>
            </a:lvl3pPr>
            <a:lvl4pPr lvl="3" rtl="0" algn="ctr">
              <a:spcBef>
                <a:spcPts val="0"/>
              </a:spcBef>
              <a:spcAft>
                <a:spcPts val="0"/>
              </a:spcAft>
              <a:buClr>
                <a:schemeClr val="lt1"/>
              </a:buClr>
              <a:buSzPts val="1600"/>
              <a:buFont typeface="Poppins Light"/>
              <a:buNone/>
              <a:defRPr sz="1600">
                <a:solidFill>
                  <a:schemeClr val="lt1"/>
                </a:solidFill>
                <a:latin typeface="Poppins Light"/>
                <a:ea typeface="Poppins Light"/>
                <a:cs typeface="Poppins Light"/>
                <a:sym typeface="Poppins Light"/>
              </a:defRPr>
            </a:lvl4pPr>
            <a:lvl5pPr lvl="4" rtl="0" algn="ctr">
              <a:spcBef>
                <a:spcPts val="0"/>
              </a:spcBef>
              <a:spcAft>
                <a:spcPts val="0"/>
              </a:spcAft>
              <a:buClr>
                <a:schemeClr val="lt1"/>
              </a:buClr>
              <a:buSzPts val="1600"/>
              <a:buFont typeface="Poppins Light"/>
              <a:buNone/>
              <a:defRPr sz="1600">
                <a:solidFill>
                  <a:schemeClr val="lt1"/>
                </a:solidFill>
                <a:latin typeface="Poppins Light"/>
                <a:ea typeface="Poppins Light"/>
                <a:cs typeface="Poppins Light"/>
                <a:sym typeface="Poppins Light"/>
              </a:defRPr>
            </a:lvl5pPr>
            <a:lvl6pPr lvl="5" rtl="0" algn="ctr">
              <a:spcBef>
                <a:spcPts val="0"/>
              </a:spcBef>
              <a:spcAft>
                <a:spcPts val="0"/>
              </a:spcAft>
              <a:buClr>
                <a:schemeClr val="lt1"/>
              </a:buClr>
              <a:buSzPts val="1600"/>
              <a:buFont typeface="Poppins Light"/>
              <a:buNone/>
              <a:defRPr sz="1600">
                <a:solidFill>
                  <a:schemeClr val="lt1"/>
                </a:solidFill>
                <a:latin typeface="Poppins Light"/>
                <a:ea typeface="Poppins Light"/>
                <a:cs typeface="Poppins Light"/>
                <a:sym typeface="Poppins Light"/>
              </a:defRPr>
            </a:lvl6pPr>
            <a:lvl7pPr lvl="6" rtl="0" algn="ctr">
              <a:spcBef>
                <a:spcPts val="0"/>
              </a:spcBef>
              <a:spcAft>
                <a:spcPts val="0"/>
              </a:spcAft>
              <a:buClr>
                <a:schemeClr val="lt1"/>
              </a:buClr>
              <a:buSzPts val="1600"/>
              <a:buFont typeface="Poppins Light"/>
              <a:buNone/>
              <a:defRPr sz="1600">
                <a:solidFill>
                  <a:schemeClr val="lt1"/>
                </a:solidFill>
                <a:latin typeface="Poppins Light"/>
                <a:ea typeface="Poppins Light"/>
                <a:cs typeface="Poppins Light"/>
                <a:sym typeface="Poppins Light"/>
              </a:defRPr>
            </a:lvl7pPr>
            <a:lvl8pPr lvl="7" rtl="0" algn="ctr">
              <a:spcBef>
                <a:spcPts val="0"/>
              </a:spcBef>
              <a:spcAft>
                <a:spcPts val="0"/>
              </a:spcAft>
              <a:buClr>
                <a:schemeClr val="lt1"/>
              </a:buClr>
              <a:buSzPts val="1600"/>
              <a:buFont typeface="Poppins Light"/>
              <a:buNone/>
              <a:defRPr sz="1600">
                <a:solidFill>
                  <a:schemeClr val="lt1"/>
                </a:solidFill>
                <a:latin typeface="Poppins Light"/>
                <a:ea typeface="Poppins Light"/>
                <a:cs typeface="Poppins Light"/>
                <a:sym typeface="Poppins Light"/>
              </a:defRPr>
            </a:lvl8pPr>
            <a:lvl9pPr lvl="8" rtl="0" algn="ctr">
              <a:spcBef>
                <a:spcPts val="0"/>
              </a:spcBef>
              <a:spcAft>
                <a:spcPts val="0"/>
              </a:spcAft>
              <a:buClr>
                <a:schemeClr val="lt1"/>
              </a:buClr>
              <a:buSzPts val="1600"/>
              <a:buFont typeface="Poppins Light"/>
              <a:buNone/>
              <a:defRPr sz="1600">
                <a:solidFill>
                  <a:schemeClr val="lt1"/>
                </a:solidFill>
                <a:latin typeface="Poppins Light"/>
                <a:ea typeface="Poppins Light"/>
                <a:cs typeface="Poppins Light"/>
                <a:sym typeface="Poppins Light"/>
              </a:defRPr>
            </a:lvl9pPr>
          </a:lstStyle>
          <a:p/>
        </p:txBody>
      </p:sp>
      <p:pic>
        <p:nvPicPr>
          <p:cNvPr id="81" name="Google Shape;81;p16"/>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82" name="Google Shape;82;p16"/>
          <p:cNvPicPr preferRelativeResize="0"/>
          <p:nvPr/>
        </p:nvPicPr>
        <p:blipFill>
          <a:blip r:embed="rId4">
            <a:alphaModFix/>
          </a:blip>
          <a:stretch>
            <a:fillRect/>
          </a:stretch>
        </p:blipFill>
        <p:spPr>
          <a:xfrm>
            <a:off x="8328225" y="4915274"/>
            <a:ext cx="657597" cy="16955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Third Gradient">
  <p:cSld name="ONE_COLUMN_TEXT">
    <p:spTree>
      <p:nvGrpSpPr>
        <p:cNvPr id="83" name="Shape 83"/>
        <p:cNvGrpSpPr/>
        <p:nvPr/>
      </p:nvGrpSpPr>
      <p:grpSpPr>
        <a:xfrm>
          <a:off x="0" y="0"/>
          <a:ext cx="0" cy="0"/>
          <a:chOff x="0" y="0"/>
          <a:chExt cx="0" cy="0"/>
        </a:xfrm>
      </p:grpSpPr>
      <p:pic>
        <p:nvPicPr>
          <p:cNvPr id="84" name="Google Shape;84;p17"/>
          <p:cNvPicPr preferRelativeResize="0"/>
          <p:nvPr/>
        </p:nvPicPr>
        <p:blipFill>
          <a:blip r:embed="rId2">
            <a:alphaModFix/>
          </a:blip>
          <a:stretch>
            <a:fillRect/>
          </a:stretch>
        </p:blipFill>
        <p:spPr>
          <a:xfrm>
            <a:off x="6" y="0"/>
            <a:ext cx="3290888" cy="5143500"/>
          </a:xfrm>
          <a:prstGeom prst="rect">
            <a:avLst/>
          </a:prstGeom>
          <a:noFill/>
          <a:ln>
            <a:noFill/>
          </a:ln>
        </p:spPr>
      </p:pic>
      <p:sp>
        <p:nvSpPr>
          <p:cNvPr id="85" name="Google Shape;85;p17"/>
          <p:cNvSpPr txBox="1"/>
          <p:nvPr>
            <p:ph type="title"/>
          </p:nvPr>
        </p:nvSpPr>
        <p:spPr>
          <a:xfrm>
            <a:off x="456275" y="462375"/>
            <a:ext cx="2111100" cy="1466100"/>
          </a:xfrm>
          <a:prstGeom prst="rect">
            <a:avLst/>
          </a:prstGeom>
        </p:spPr>
        <p:txBody>
          <a:bodyPr anchorCtr="0" anchor="ctr" bIns="91425" lIns="91425" spcFirstLastPara="1" rIns="91425" wrap="square" tIns="91425">
            <a:noAutofit/>
          </a:bodyPr>
          <a:lstStyle>
            <a:lvl1pPr lvl="0">
              <a:lnSpc>
                <a:spcPct val="115000"/>
              </a:lnSpc>
              <a:spcBef>
                <a:spcPts val="0"/>
              </a:spcBef>
              <a:spcAft>
                <a:spcPts val="0"/>
              </a:spcAft>
              <a:buClr>
                <a:schemeClr val="lt1"/>
              </a:buClr>
              <a:buSzPts val="2400"/>
              <a:buNone/>
              <a:defRPr sz="2400">
                <a:solidFill>
                  <a:schemeClr val="lt1"/>
                </a:solidFill>
              </a:defRPr>
            </a:lvl1pPr>
            <a:lvl2pPr lvl="1">
              <a:lnSpc>
                <a:spcPct val="115000"/>
              </a:lnSpc>
              <a:spcBef>
                <a:spcPts val="0"/>
              </a:spcBef>
              <a:spcAft>
                <a:spcPts val="0"/>
              </a:spcAft>
              <a:buClr>
                <a:schemeClr val="lt1"/>
              </a:buClr>
              <a:buSzPts val="2200"/>
              <a:buNone/>
              <a:defRPr sz="2200">
                <a:solidFill>
                  <a:schemeClr val="lt1"/>
                </a:solidFill>
              </a:defRPr>
            </a:lvl2pPr>
            <a:lvl3pPr lvl="2">
              <a:lnSpc>
                <a:spcPct val="115000"/>
              </a:lnSpc>
              <a:spcBef>
                <a:spcPts val="0"/>
              </a:spcBef>
              <a:spcAft>
                <a:spcPts val="0"/>
              </a:spcAft>
              <a:buClr>
                <a:schemeClr val="lt1"/>
              </a:buClr>
              <a:buSzPts val="2200"/>
              <a:buNone/>
              <a:defRPr sz="2200">
                <a:solidFill>
                  <a:schemeClr val="lt1"/>
                </a:solidFill>
              </a:defRPr>
            </a:lvl3pPr>
            <a:lvl4pPr lvl="3">
              <a:lnSpc>
                <a:spcPct val="115000"/>
              </a:lnSpc>
              <a:spcBef>
                <a:spcPts val="0"/>
              </a:spcBef>
              <a:spcAft>
                <a:spcPts val="0"/>
              </a:spcAft>
              <a:buClr>
                <a:schemeClr val="lt1"/>
              </a:buClr>
              <a:buSzPts val="2200"/>
              <a:buNone/>
              <a:defRPr sz="2200">
                <a:solidFill>
                  <a:schemeClr val="lt1"/>
                </a:solidFill>
              </a:defRPr>
            </a:lvl4pPr>
            <a:lvl5pPr lvl="4">
              <a:lnSpc>
                <a:spcPct val="115000"/>
              </a:lnSpc>
              <a:spcBef>
                <a:spcPts val="0"/>
              </a:spcBef>
              <a:spcAft>
                <a:spcPts val="0"/>
              </a:spcAft>
              <a:buClr>
                <a:schemeClr val="lt1"/>
              </a:buClr>
              <a:buSzPts val="2200"/>
              <a:buNone/>
              <a:defRPr sz="2200">
                <a:solidFill>
                  <a:schemeClr val="lt1"/>
                </a:solidFill>
              </a:defRPr>
            </a:lvl5pPr>
            <a:lvl6pPr lvl="5">
              <a:lnSpc>
                <a:spcPct val="115000"/>
              </a:lnSpc>
              <a:spcBef>
                <a:spcPts val="0"/>
              </a:spcBef>
              <a:spcAft>
                <a:spcPts val="0"/>
              </a:spcAft>
              <a:buClr>
                <a:schemeClr val="lt1"/>
              </a:buClr>
              <a:buSzPts val="2200"/>
              <a:buNone/>
              <a:defRPr sz="2200">
                <a:solidFill>
                  <a:schemeClr val="lt1"/>
                </a:solidFill>
              </a:defRPr>
            </a:lvl6pPr>
            <a:lvl7pPr lvl="6">
              <a:lnSpc>
                <a:spcPct val="115000"/>
              </a:lnSpc>
              <a:spcBef>
                <a:spcPts val="0"/>
              </a:spcBef>
              <a:spcAft>
                <a:spcPts val="0"/>
              </a:spcAft>
              <a:buClr>
                <a:schemeClr val="lt1"/>
              </a:buClr>
              <a:buSzPts val="2200"/>
              <a:buNone/>
              <a:defRPr sz="2200">
                <a:solidFill>
                  <a:schemeClr val="lt1"/>
                </a:solidFill>
              </a:defRPr>
            </a:lvl7pPr>
            <a:lvl8pPr lvl="7">
              <a:lnSpc>
                <a:spcPct val="115000"/>
              </a:lnSpc>
              <a:spcBef>
                <a:spcPts val="0"/>
              </a:spcBef>
              <a:spcAft>
                <a:spcPts val="0"/>
              </a:spcAft>
              <a:buClr>
                <a:schemeClr val="lt1"/>
              </a:buClr>
              <a:buSzPts val="2200"/>
              <a:buNone/>
              <a:defRPr sz="2200">
                <a:solidFill>
                  <a:schemeClr val="lt1"/>
                </a:solidFill>
              </a:defRPr>
            </a:lvl8pPr>
            <a:lvl9pPr lvl="8">
              <a:lnSpc>
                <a:spcPct val="115000"/>
              </a:lnSpc>
              <a:spcBef>
                <a:spcPts val="0"/>
              </a:spcBef>
              <a:spcAft>
                <a:spcPts val="0"/>
              </a:spcAft>
              <a:buClr>
                <a:schemeClr val="lt1"/>
              </a:buClr>
              <a:buSzPts val="2200"/>
              <a:buNone/>
              <a:defRPr sz="2200">
                <a:solidFill>
                  <a:schemeClr val="lt1"/>
                </a:solidFill>
              </a:defRPr>
            </a:lvl9pPr>
          </a:lstStyle>
          <a:p/>
        </p:txBody>
      </p:sp>
      <p:sp>
        <p:nvSpPr>
          <p:cNvPr id="86" name="Google Shape;86;p17"/>
          <p:cNvSpPr txBox="1"/>
          <p:nvPr>
            <p:ph idx="1" type="body"/>
          </p:nvPr>
        </p:nvSpPr>
        <p:spPr>
          <a:xfrm>
            <a:off x="3325325" y="513150"/>
            <a:ext cx="55329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pic>
        <p:nvPicPr>
          <p:cNvPr id="87" name="Google Shape;87;p17"/>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88" name="Google Shape;88;p17"/>
          <p:cNvPicPr preferRelativeResize="0"/>
          <p:nvPr/>
        </p:nvPicPr>
        <p:blipFill>
          <a:blip r:embed="rId4">
            <a:alphaModFix/>
          </a:blip>
          <a:stretch>
            <a:fillRect/>
          </a:stretch>
        </p:blipFill>
        <p:spPr>
          <a:xfrm>
            <a:off x="8328225" y="4915274"/>
            <a:ext cx="657597" cy="1695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People Gradient">
  <p:cSld name="ONE_COLUMN_TEXT_1">
    <p:spTree>
      <p:nvGrpSpPr>
        <p:cNvPr id="89" name="Shape 89"/>
        <p:cNvGrpSpPr/>
        <p:nvPr/>
      </p:nvGrpSpPr>
      <p:grpSpPr>
        <a:xfrm>
          <a:off x="0" y="0"/>
          <a:ext cx="0" cy="0"/>
          <a:chOff x="0" y="0"/>
          <a:chExt cx="0" cy="0"/>
        </a:xfrm>
      </p:grpSpPr>
      <p:pic>
        <p:nvPicPr>
          <p:cNvPr id="90" name="Google Shape;90;p18"/>
          <p:cNvPicPr preferRelativeResize="0"/>
          <p:nvPr/>
        </p:nvPicPr>
        <p:blipFill>
          <a:blip r:embed="rId2">
            <a:alphaModFix/>
          </a:blip>
          <a:stretch>
            <a:fillRect/>
          </a:stretch>
        </p:blipFill>
        <p:spPr>
          <a:xfrm>
            <a:off x="0" y="0"/>
            <a:ext cx="3295650" cy="5143500"/>
          </a:xfrm>
          <a:prstGeom prst="rect">
            <a:avLst/>
          </a:prstGeom>
          <a:noFill/>
          <a:ln>
            <a:noFill/>
          </a:ln>
        </p:spPr>
      </p:pic>
      <p:sp>
        <p:nvSpPr>
          <p:cNvPr id="91" name="Google Shape;91;p18"/>
          <p:cNvSpPr txBox="1"/>
          <p:nvPr>
            <p:ph idx="1" type="body"/>
          </p:nvPr>
        </p:nvSpPr>
        <p:spPr>
          <a:xfrm>
            <a:off x="3325325" y="513150"/>
            <a:ext cx="55329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92" name="Google Shape;92;p18"/>
          <p:cNvSpPr txBox="1"/>
          <p:nvPr>
            <p:ph type="title"/>
          </p:nvPr>
        </p:nvSpPr>
        <p:spPr>
          <a:xfrm>
            <a:off x="456275" y="462375"/>
            <a:ext cx="2111100" cy="1466100"/>
          </a:xfrm>
          <a:prstGeom prst="rect">
            <a:avLst/>
          </a:prstGeom>
        </p:spPr>
        <p:txBody>
          <a:bodyPr anchorCtr="0" anchor="ctr" bIns="91425" lIns="91425" spcFirstLastPara="1" rIns="91425" wrap="square" tIns="91425">
            <a:noAutofit/>
          </a:bodyPr>
          <a:lstStyle>
            <a:lvl1pPr lvl="0" rtl="0">
              <a:lnSpc>
                <a:spcPct val="115000"/>
              </a:lnSpc>
              <a:spcBef>
                <a:spcPts val="0"/>
              </a:spcBef>
              <a:spcAft>
                <a:spcPts val="0"/>
              </a:spcAft>
              <a:buClr>
                <a:schemeClr val="lt1"/>
              </a:buClr>
              <a:buSzPts val="2400"/>
              <a:buNone/>
              <a:defRPr sz="2400">
                <a:solidFill>
                  <a:schemeClr val="lt1"/>
                </a:solidFill>
              </a:defRPr>
            </a:lvl1pPr>
            <a:lvl2pPr lvl="1" rtl="0">
              <a:lnSpc>
                <a:spcPct val="115000"/>
              </a:lnSpc>
              <a:spcBef>
                <a:spcPts val="0"/>
              </a:spcBef>
              <a:spcAft>
                <a:spcPts val="0"/>
              </a:spcAft>
              <a:buClr>
                <a:schemeClr val="lt1"/>
              </a:buClr>
              <a:buSzPts val="2200"/>
              <a:buNone/>
              <a:defRPr sz="2200">
                <a:solidFill>
                  <a:schemeClr val="lt1"/>
                </a:solidFill>
              </a:defRPr>
            </a:lvl2pPr>
            <a:lvl3pPr lvl="2" rtl="0">
              <a:lnSpc>
                <a:spcPct val="115000"/>
              </a:lnSpc>
              <a:spcBef>
                <a:spcPts val="0"/>
              </a:spcBef>
              <a:spcAft>
                <a:spcPts val="0"/>
              </a:spcAft>
              <a:buClr>
                <a:schemeClr val="lt1"/>
              </a:buClr>
              <a:buSzPts val="2200"/>
              <a:buNone/>
              <a:defRPr sz="2200">
                <a:solidFill>
                  <a:schemeClr val="lt1"/>
                </a:solidFill>
              </a:defRPr>
            </a:lvl3pPr>
            <a:lvl4pPr lvl="3" rtl="0">
              <a:lnSpc>
                <a:spcPct val="115000"/>
              </a:lnSpc>
              <a:spcBef>
                <a:spcPts val="0"/>
              </a:spcBef>
              <a:spcAft>
                <a:spcPts val="0"/>
              </a:spcAft>
              <a:buClr>
                <a:schemeClr val="lt1"/>
              </a:buClr>
              <a:buSzPts val="2200"/>
              <a:buNone/>
              <a:defRPr sz="2200">
                <a:solidFill>
                  <a:schemeClr val="lt1"/>
                </a:solidFill>
              </a:defRPr>
            </a:lvl4pPr>
            <a:lvl5pPr lvl="4" rtl="0">
              <a:lnSpc>
                <a:spcPct val="115000"/>
              </a:lnSpc>
              <a:spcBef>
                <a:spcPts val="0"/>
              </a:spcBef>
              <a:spcAft>
                <a:spcPts val="0"/>
              </a:spcAft>
              <a:buClr>
                <a:schemeClr val="lt1"/>
              </a:buClr>
              <a:buSzPts val="2200"/>
              <a:buNone/>
              <a:defRPr sz="2200">
                <a:solidFill>
                  <a:schemeClr val="lt1"/>
                </a:solidFill>
              </a:defRPr>
            </a:lvl5pPr>
            <a:lvl6pPr lvl="5" rtl="0">
              <a:lnSpc>
                <a:spcPct val="115000"/>
              </a:lnSpc>
              <a:spcBef>
                <a:spcPts val="0"/>
              </a:spcBef>
              <a:spcAft>
                <a:spcPts val="0"/>
              </a:spcAft>
              <a:buClr>
                <a:schemeClr val="lt1"/>
              </a:buClr>
              <a:buSzPts val="2200"/>
              <a:buNone/>
              <a:defRPr sz="2200">
                <a:solidFill>
                  <a:schemeClr val="lt1"/>
                </a:solidFill>
              </a:defRPr>
            </a:lvl6pPr>
            <a:lvl7pPr lvl="6" rtl="0">
              <a:lnSpc>
                <a:spcPct val="115000"/>
              </a:lnSpc>
              <a:spcBef>
                <a:spcPts val="0"/>
              </a:spcBef>
              <a:spcAft>
                <a:spcPts val="0"/>
              </a:spcAft>
              <a:buClr>
                <a:schemeClr val="lt1"/>
              </a:buClr>
              <a:buSzPts val="2200"/>
              <a:buNone/>
              <a:defRPr sz="2200">
                <a:solidFill>
                  <a:schemeClr val="lt1"/>
                </a:solidFill>
              </a:defRPr>
            </a:lvl7pPr>
            <a:lvl8pPr lvl="7" rtl="0">
              <a:lnSpc>
                <a:spcPct val="115000"/>
              </a:lnSpc>
              <a:spcBef>
                <a:spcPts val="0"/>
              </a:spcBef>
              <a:spcAft>
                <a:spcPts val="0"/>
              </a:spcAft>
              <a:buClr>
                <a:schemeClr val="lt1"/>
              </a:buClr>
              <a:buSzPts val="2200"/>
              <a:buNone/>
              <a:defRPr sz="2200">
                <a:solidFill>
                  <a:schemeClr val="lt1"/>
                </a:solidFill>
              </a:defRPr>
            </a:lvl8pPr>
            <a:lvl9pPr lvl="8" rtl="0">
              <a:lnSpc>
                <a:spcPct val="115000"/>
              </a:lnSpc>
              <a:spcBef>
                <a:spcPts val="0"/>
              </a:spcBef>
              <a:spcAft>
                <a:spcPts val="0"/>
              </a:spcAft>
              <a:buClr>
                <a:schemeClr val="lt1"/>
              </a:buClr>
              <a:buSzPts val="2200"/>
              <a:buNone/>
              <a:defRPr sz="2200">
                <a:solidFill>
                  <a:schemeClr val="lt1"/>
                </a:solidFill>
              </a:defRPr>
            </a:lvl9pPr>
          </a:lstStyle>
          <a:p/>
        </p:txBody>
      </p:sp>
      <p:pic>
        <p:nvPicPr>
          <p:cNvPr id="93" name="Google Shape;93;p18"/>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94" name="Google Shape;94;p18"/>
          <p:cNvPicPr preferRelativeResize="0"/>
          <p:nvPr/>
        </p:nvPicPr>
        <p:blipFill>
          <a:blip r:embed="rId4">
            <a:alphaModFix/>
          </a:blip>
          <a:stretch>
            <a:fillRect/>
          </a:stretch>
        </p:blipFill>
        <p:spPr>
          <a:xfrm>
            <a:off x="8328225" y="4915274"/>
            <a:ext cx="657597" cy="1695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cience Gradient">
  <p:cSld name="ONE_COLUMN_TEXT_1_1">
    <p:spTree>
      <p:nvGrpSpPr>
        <p:cNvPr id="95" name="Shape 95"/>
        <p:cNvGrpSpPr/>
        <p:nvPr/>
      </p:nvGrpSpPr>
      <p:grpSpPr>
        <a:xfrm>
          <a:off x="0" y="0"/>
          <a:ext cx="0" cy="0"/>
          <a:chOff x="0" y="0"/>
          <a:chExt cx="0" cy="0"/>
        </a:xfrm>
      </p:grpSpPr>
      <p:pic>
        <p:nvPicPr>
          <p:cNvPr id="96" name="Google Shape;96;p19"/>
          <p:cNvPicPr preferRelativeResize="0"/>
          <p:nvPr/>
        </p:nvPicPr>
        <p:blipFill>
          <a:blip r:embed="rId2">
            <a:alphaModFix/>
          </a:blip>
          <a:stretch>
            <a:fillRect/>
          </a:stretch>
        </p:blipFill>
        <p:spPr>
          <a:xfrm>
            <a:off x="-6" y="0"/>
            <a:ext cx="3281363" cy="5143500"/>
          </a:xfrm>
          <a:prstGeom prst="rect">
            <a:avLst/>
          </a:prstGeom>
          <a:noFill/>
          <a:ln>
            <a:noFill/>
          </a:ln>
        </p:spPr>
      </p:pic>
      <p:sp>
        <p:nvSpPr>
          <p:cNvPr id="97" name="Google Shape;97;p19"/>
          <p:cNvSpPr txBox="1"/>
          <p:nvPr>
            <p:ph idx="1" type="body"/>
          </p:nvPr>
        </p:nvSpPr>
        <p:spPr>
          <a:xfrm>
            <a:off x="3325325" y="513150"/>
            <a:ext cx="55329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98" name="Google Shape;98;p19"/>
          <p:cNvSpPr txBox="1"/>
          <p:nvPr>
            <p:ph type="title"/>
          </p:nvPr>
        </p:nvSpPr>
        <p:spPr>
          <a:xfrm>
            <a:off x="456275" y="462375"/>
            <a:ext cx="2111100" cy="1466100"/>
          </a:xfrm>
          <a:prstGeom prst="rect">
            <a:avLst/>
          </a:prstGeom>
        </p:spPr>
        <p:txBody>
          <a:bodyPr anchorCtr="0" anchor="ctr" bIns="91425" lIns="91425" spcFirstLastPara="1" rIns="91425" wrap="square" tIns="91425">
            <a:noAutofit/>
          </a:bodyPr>
          <a:lstStyle>
            <a:lvl1pPr lvl="0" rtl="0">
              <a:lnSpc>
                <a:spcPct val="115000"/>
              </a:lnSpc>
              <a:spcBef>
                <a:spcPts val="0"/>
              </a:spcBef>
              <a:spcAft>
                <a:spcPts val="0"/>
              </a:spcAft>
              <a:buClr>
                <a:schemeClr val="lt1"/>
              </a:buClr>
              <a:buSzPts val="2400"/>
              <a:buNone/>
              <a:defRPr sz="2400">
                <a:solidFill>
                  <a:schemeClr val="lt1"/>
                </a:solidFill>
              </a:defRPr>
            </a:lvl1pPr>
            <a:lvl2pPr lvl="1" rtl="0">
              <a:lnSpc>
                <a:spcPct val="115000"/>
              </a:lnSpc>
              <a:spcBef>
                <a:spcPts val="0"/>
              </a:spcBef>
              <a:spcAft>
                <a:spcPts val="0"/>
              </a:spcAft>
              <a:buClr>
                <a:schemeClr val="lt1"/>
              </a:buClr>
              <a:buSzPts val="2200"/>
              <a:buNone/>
              <a:defRPr sz="2200">
                <a:solidFill>
                  <a:schemeClr val="lt1"/>
                </a:solidFill>
              </a:defRPr>
            </a:lvl2pPr>
            <a:lvl3pPr lvl="2" rtl="0">
              <a:lnSpc>
                <a:spcPct val="115000"/>
              </a:lnSpc>
              <a:spcBef>
                <a:spcPts val="0"/>
              </a:spcBef>
              <a:spcAft>
                <a:spcPts val="0"/>
              </a:spcAft>
              <a:buClr>
                <a:schemeClr val="lt1"/>
              </a:buClr>
              <a:buSzPts val="2200"/>
              <a:buNone/>
              <a:defRPr sz="2200">
                <a:solidFill>
                  <a:schemeClr val="lt1"/>
                </a:solidFill>
              </a:defRPr>
            </a:lvl3pPr>
            <a:lvl4pPr lvl="3" rtl="0">
              <a:lnSpc>
                <a:spcPct val="115000"/>
              </a:lnSpc>
              <a:spcBef>
                <a:spcPts val="0"/>
              </a:spcBef>
              <a:spcAft>
                <a:spcPts val="0"/>
              </a:spcAft>
              <a:buClr>
                <a:schemeClr val="lt1"/>
              </a:buClr>
              <a:buSzPts val="2200"/>
              <a:buNone/>
              <a:defRPr sz="2200">
                <a:solidFill>
                  <a:schemeClr val="lt1"/>
                </a:solidFill>
              </a:defRPr>
            </a:lvl4pPr>
            <a:lvl5pPr lvl="4" rtl="0">
              <a:lnSpc>
                <a:spcPct val="115000"/>
              </a:lnSpc>
              <a:spcBef>
                <a:spcPts val="0"/>
              </a:spcBef>
              <a:spcAft>
                <a:spcPts val="0"/>
              </a:spcAft>
              <a:buClr>
                <a:schemeClr val="lt1"/>
              </a:buClr>
              <a:buSzPts val="2200"/>
              <a:buNone/>
              <a:defRPr sz="2200">
                <a:solidFill>
                  <a:schemeClr val="lt1"/>
                </a:solidFill>
              </a:defRPr>
            </a:lvl5pPr>
            <a:lvl6pPr lvl="5" rtl="0">
              <a:lnSpc>
                <a:spcPct val="115000"/>
              </a:lnSpc>
              <a:spcBef>
                <a:spcPts val="0"/>
              </a:spcBef>
              <a:spcAft>
                <a:spcPts val="0"/>
              </a:spcAft>
              <a:buClr>
                <a:schemeClr val="lt1"/>
              </a:buClr>
              <a:buSzPts val="2200"/>
              <a:buNone/>
              <a:defRPr sz="2200">
                <a:solidFill>
                  <a:schemeClr val="lt1"/>
                </a:solidFill>
              </a:defRPr>
            </a:lvl6pPr>
            <a:lvl7pPr lvl="6" rtl="0">
              <a:lnSpc>
                <a:spcPct val="115000"/>
              </a:lnSpc>
              <a:spcBef>
                <a:spcPts val="0"/>
              </a:spcBef>
              <a:spcAft>
                <a:spcPts val="0"/>
              </a:spcAft>
              <a:buClr>
                <a:schemeClr val="lt1"/>
              </a:buClr>
              <a:buSzPts val="2200"/>
              <a:buNone/>
              <a:defRPr sz="2200">
                <a:solidFill>
                  <a:schemeClr val="lt1"/>
                </a:solidFill>
              </a:defRPr>
            </a:lvl7pPr>
            <a:lvl8pPr lvl="7" rtl="0">
              <a:lnSpc>
                <a:spcPct val="115000"/>
              </a:lnSpc>
              <a:spcBef>
                <a:spcPts val="0"/>
              </a:spcBef>
              <a:spcAft>
                <a:spcPts val="0"/>
              </a:spcAft>
              <a:buClr>
                <a:schemeClr val="lt1"/>
              </a:buClr>
              <a:buSzPts val="2200"/>
              <a:buNone/>
              <a:defRPr sz="2200">
                <a:solidFill>
                  <a:schemeClr val="lt1"/>
                </a:solidFill>
              </a:defRPr>
            </a:lvl8pPr>
            <a:lvl9pPr lvl="8" rtl="0">
              <a:lnSpc>
                <a:spcPct val="115000"/>
              </a:lnSpc>
              <a:spcBef>
                <a:spcPts val="0"/>
              </a:spcBef>
              <a:spcAft>
                <a:spcPts val="0"/>
              </a:spcAft>
              <a:buClr>
                <a:schemeClr val="lt1"/>
              </a:buClr>
              <a:buSzPts val="2200"/>
              <a:buNone/>
              <a:defRPr sz="2200">
                <a:solidFill>
                  <a:schemeClr val="lt1"/>
                </a:solidFill>
              </a:defRPr>
            </a:lvl9pPr>
          </a:lstStyle>
          <a:p/>
        </p:txBody>
      </p:sp>
      <p:pic>
        <p:nvPicPr>
          <p:cNvPr id="99" name="Google Shape;99;p19"/>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100" name="Google Shape;100;p19"/>
          <p:cNvPicPr preferRelativeResize="0"/>
          <p:nvPr/>
        </p:nvPicPr>
        <p:blipFill>
          <a:blip r:embed="rId4">
            <a:alphaModFix/>
          </a:blip>
          <a:stretch>
            <a:fillRect/>
          </a:stretch>
        </p:blipFill>
        <p:spPr>
          <a:xfrm>
            <a:off x="8328225" y="4915274"/>
            <a:ext cx="657597" cy="1695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Third Gradient">
  <p:cSld name="ONE_COLUMN_TEXT_1_1_1">
    <p:spTree>
      <p:nvGrpSpPr>
        <p:cNvPr id="101" name="Shape 101"/>
        <p:cNvGrpSpPr/>
        <p:nvPr/>
      </p:nvGrpSpPr>
      <p:grpSpPr>
        <a:xfrm>
          <a:off x="0" y="0"/>
          <a:ext cx="0" cy="0"/>
          <a:chOff x="0" y="0"/>
          <a:chExt cx="0" cy="0"/>
        </a:xfrm>
      </p:grpSpPr>
      <p:pic>
        <p:nvPicPr>
          <p:cNvPr id="102" name="Google Shape;102;p20"/>
          <p:cNvPicPr preferRelativeResize="0"/>
          <p:nvPr/>
        </p:nvPicPr>
        <p:blipFill>
          <a:blip r:embed="rId2">
            <a:alphaModFix/>
          </a:blip>
          <a:stretch>
            <a:fillRect/>
          </a:stretch>
        </p:blipFill>
        <p:spPr>
          <a:xfrm>
            <a:off x="5853106" y="0"/>
            <a:ext cx="3290888" cy="5143500"/>
          </a:xfrm>
          <a:prstGeom prst="rect">
            <a:avLst/>
          </a:prstGeom>
          <a:noFill/>
          <a:ln>
            <a:noFill/>
          </a:ln>
        </p:spPr>
      </p:pic>
      <p:sp>
        <p:nvSpPr>
          <p:cNvPr id="103" name="Google Shape;103;p20"/>
          <p:cNvSpPr txBox="1"/>
          <p:nvPr>
            <p:ph idx="1" type="body"/>
          </p:nvPr>
        </p:nvSpPr>
        <p:spPr>
          <a:xfrm>
            <a:off x="334125" y="446875"/>
            <a:ext cx="55329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04" name="Google Shape;104;p20"/>
          <p:cNvSpPr txBox="1"/>
          <p:nvPr>
            <p:ph type="title"/>
          </p:nvPr>
        </p:nvSpPr>
        <p:spPr>
          <a:xfrm>
            <a:off x="6564475" y="462375"/>
            <a:ext cx="2111100" cy="1466100"/>
          </a:xfrm>
          <a:prstGeom prst="rect">
            <a:avLst/>
          </a:prstGeom>
        </p:spPr>
        <p:txBody>
          <a:bodyPr anchorCtr="0" anchor="ctr" bIns="91425" lIns="91425" spcFirstLastPara="1" rIns="91425" wrap="square" tIns="91425">
            <a:noAutofit/>
          </a:bodyPr>
          <a:lstStyle>
            <a:lvl1pPr lvl="0" rtl="0" algn="r">
              <a:lnSpc>
                <a:spcPct val="115000"/>
              </a:lnSpc>
              <a:spcBef>
                <a:spcPts val="0"/>
              </a:spcBef>
              <a:spcAft>
                <a:spcPts val="0"/>
              </a:spcAft>
              <a:buClr>
                <a:schemeClr val="lt1"/>
              </a:buClr>
              <a:buSzPts val="2400"/>
              <a:buNone/>
              <a:defRPr sz="2400">
                <a:solidFill>
                  <a:schemeClr val="lt1"/>
                </a:solidFill>
              </a:defRPr>
            </a:lvl1pPr>
            <a:lvl2pPr lvl="1" rtl="0">
              <a:lnSpc>
                <a:spcPct val="115000"/>
              </a:lnSpc>
              <a:spcBef>
                <a:spcPts val="0"/>
              </a:spcBef>
              <a:spcAft>
                <a:spcPts val="0"/>
              </a:spcAft>
              <a:buClr>
                <a:schemeClr val="lt1"/>
              </a:buClr>
              <a:buSzPts val="2200"/>
              <a:buNone/>
              <a:defRPr sz="2200">
                <a:solidFill>
                  <a:schemeClr val="lt1"/>
                </a:solidFill>
              </a:defRPr>
            </a:lvl2pPr>
            <a:lvl3pPr lvl="2" rtl="0">
              <a:lnSpc>
                <a:spcPct val="115000"/>
              </a:lnSpc>
              <a:spcBef>
                <a:spcPts val="0"/>
              </a:spcBef>
              <a:spcAft>
                <a:spcPts val="0"/>
              </a:spcAft>
              <a:buClr>
                <a:schemeClr val="lt1"/>
              </a:buClr>
              <a:buSzPts val="2200"/>
              <a:buNone/>
              <a:defRPr sz="2200">
                <a:solidFill>
                  <a:schemeClr val="lt1"/>
                </a:solidFill>
              </a:defRPr>
            </a:lvl3pPr>
            <a:lvl4pPr lvl="3" rtl="0">
              <a:lnSpc>
                <a:spcPct val="115000"/>
              </a:lnSpc>
              <a:spcBef>
                <a:spcPts val="0"/>
              </a:spcBef>
              <a:spcAft>
                <a:spcPts val="0"/>
              </a:spcAft>
              <a:buClr>
                <a:schemeClr val="lt1"/>
              </a:buClr>
              <a:buSzPts val="2200"/>
              <a:buNone/>
              <a:defRPr sz="2200">
                <a:solidFill>
                  <a:schemeClr val="lt1"/>
                </a:solidFill>
              </a:defRPr>
            </a:lvl4pPr>
            <a:lvl5pPr lvl="4" rtl="0">
              <a:lnSpc>
                <a:spcPct val="115000"/>
              </a:lnSpc>
              <a:spcBef>
                <a:spcPts val="0"/>
              </a:spcBef>
              <a:spcAft>
                <a:spcPts val="0"/>
              </a:spcAft>
              <a:buClr>
                <a:schemeClr val="lt1"/>
              </a:buClr>
              <a:buSzPts val="2200"/>
              <a:buNone/>
              <a:defRPr sz="2200">
                <a:solidFill>
                  <a:schemeClr val="lt1"/>
                </a:solidFill>
              </a:defRPr>
            </a:lvl5pPr>
            <a:lvl6pPr lvl="5" rtl="0">
              <a:lnSpc>
                <a:spcPct val="115000"/>
              </a:lnSpc>
              <a:spcBef>
                <a:spcPts val="0"/>
              </a:spcBef>
              <a:spcAft>
                <a:spcPts val="0"/>
              </a:spcAft>
              <a:buClr>
                <a:schemeClr val="lt1"/>
              </a:buClr>
              <a:buSzPts val="2200"/>
              <a:buNone/>
              <a:defRPr sz="2200">
                <a:solidFill>
                  <a:schemeClr val="lt1"/>
                </a:solidFill>
              </a:defRPr>
            </a:lvl6pPr>
            <a:lvl7pPr lvl="6" rtl="0">
              <a:lnSpc>
                <a:spcPct val="115000"/>
              </a:lnSpc>
              <a:spcBef>
                <a:spcPts val="0"/>
              </a:spcBef>
              <a:spcAft>
                <a:spcPts val="0"/>
              </a:spcAft>
              <a:buClr>
                <a:schemeClr val="lt1"/>
              </a:buClr>
              <a:buSzPts val="2200"/>
              <a:buNone/>
              <a:defRPr sz="2200">
                <a:solidFill>
                  <a:schemeClr val="lt1"/>
                </a:solidFill>
              </a:defRPr>
            </a:lvl7pPr>
            <a:lvl8pPr lvl="7" rtl="0">
              <a:lnSpc>
                <a:spcPct val="115000"/>
              </a:lnSpc>
              <a:spcBef>
                <a:spcPts val="0"/>
              </a:spcBef>
              <a:spcAft>
                <a:spcPts val="0"/>
              </a:spcAft>
              <a:buClr>
                <a:schemeClr val="lt1"/>
              </a:buClr>
              <a:buSzPts val="2200"/>
              <a:buNone/>
              <a:defRPr sz="2200">
                <a:solidFill>
                  <a:schemeClr val="lt1"/>
                </a:solidFill>
              </a:defRPr>
            </a:lvl8pPr>
            <a:lvl9pPr lvl="8" rtl="0">
              <a:lnSpc>
                <a:spcPct val="115000"/>
              </a:lnSpc>
              <a:spcBef>
                <a:spcPts val="0"/>
              </a:spcBef>
              <a:spcAft>
                <a:spcPts val="0"/>
              </a:spcAft>
              <a:buClr>
                <a:schemeClr val="lt1"/>
              </a:buClr>
              <a:buSzPts val="2200"/>
              <a:buNone/>
              <a:defRPr sz="2200">
                <a:solidFill>
                  <a:schemeClr val="lt1"/>
                </a:solidFill>
              </a:defRPr>
            </a:lvl9pPr>
          </a:lstStyle>
          <a:p/>
        </p:txBody>
      </p:sp>
      <p:pic>
        <p:nvPicPr>
          <p:cNvPr id="105" name="Google Shape;105;p20"/>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106" name="Google Shape;106;p20"/>
          <p:cNvPicPr preferRelativeResize="0"/>
          <p:nvPr/>
        </p:nvPicPr>
        <p:blipFill rotWithShape="1">
          <a:blip r:embed="rId4">
            <a:alphaModFix/>
          </a:blip>
          <a:srcRect b="0" l="0" r="10" t="0"/>
          <a:stretch/>
        </p:blipFill>
        <p:spPr>
          <a:xfrm>
            <a:off x="8328225" y="4915274"/>
            <a:ext cx="657597" cy="1695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CUSTOM_10">
    <p:spTree>
      <p:nvGrpSpPr>
        <p:cNvPr id="13" name="Shape 13"/>
        <p:cNvGrpSpPr/>
        <p:nvPr/>
      </p:nvGrpSpPr>
      <p:grpSpPr>
        <a:xfrm>
          <a:off x="0" y="0"/>
          <a:ext cx="0" cy="0"/>
          <a:chOff x="0" y="0"/>
          <a:chExt cx="0" cy="0"/>
        </a:xfrm>
      </p:grpSpPr>
      <p:sp>
        <p:nvSpPr>
          <p:cNvPr id="14" name="Google Shape;14;p3"/>
          <p:cNvSpPr txBox="1"/>
          <p:nvPr>
            <p:ph type="title"/>
          </p:nvPr>
        </p:nvSpPr>
        <p:spPr>
          <a:xfrm>
            <a:off x="733200" y="2074825"/>
            <a:ext cx="7677600" cy="668400"/>
          </a:xfrm>
          <a:prstGeom prst="rect">
            <a:avLst/>
          </a:prstGeom>
        </p:spPr>
        <p:txBody>
          <a:bodyPr anchorCtr="0" anchor="t" bIns="91425" lIns="91425" spcFirstLastPara="1" rIns="91425" wrap="square" tIns="91425">
            <a:noAutofit/>
          </a:bodyPr>
          <a:lstStyle>
            <a:lvl1pPr lvl="0" algn="ctr">
              <a:spcBef>
                <a:spcPts val="0"/>
              </a:spcBef>
              <a:spcAft>
                <a:spcPts val="0"/>
              </a:spcAft>
              <a:buSzPts val="4000"/>
              <a:buNone/>
              <a:defRPr sz="4000">
                <a:latin typeface="Poppins"/>
                <a:ea typeface="Poppins"/>
                <a:cs typeface="Poppins"/>
                <a:sym typeface="Poppins"/>
              </a:defRPr>
            </a:lvl1pPr>
            <a:lvl2pPr lvl="1" algn="ctr">
              <a:spcBef>
                <a:spcPts val="0"/>
              </a:spcBef>
              <a:spcAft>
                <a:spcPts val="0"/>
              </a:spcAft>
              <a:buSzPts val="4000"/>
              <a:buNone/>
              <a:defRPr sz="4000">
                <a:latin typeface="Poppins"/>
                <a:ea typeface="Poppins"/>
                <a:cs typeface="Poppins"/>
                <a:sym typeface="Poppins"/>
              </a:defRPr>
            </a:lvl2pPr>
            <a:lvl3pPr lvl="2" algn="ctr">
              <a:spcBef>
                <a:spcPts val="0"/>
              </a:spcBef>
              <a:spcAft>
                <a:spcPts val="0"/>
              </a:spcAft>
              <a:buSzPts val="4000"/>
              <a:buNone/>
              <a:defRPr sz="4000">
                <a:latin typeface="Poppins"/>
                <a:ea typeface="Poppins"/>
                <a:cs typeface="Poppins"/>
                <a:sym typeface="Poppins"/>
              </a:defRPr>
            </a:lvl3pPr>
            <a:lvl4pPr lvl="3" algn="ctr">
              <a:spcBef>
                <a:spcPts val="0"/>
              </a:spcBef>
              <a:spcAft>
                <a:spcPts val="0"/>
              </a:spcAft>
              <a:buSzPts val="4000"/>
              <a:buNone/>
              <a:defRPr sz="4000">
                <a:latin typeface="Poppins"/>
                <a:ea typeface="Poppins"/>
                <a:cs typeface="Poppins"/>
                <a:sym typeface="Poppins"/>
              </a:defRPr>
            </a:lvl4pPr>
            <a:lvl5pPr lvl="4" algn="ctr">
              <a:spcBef>
                <a:spcPts val="0"/>
              </a:spcBef>
              <a:spcAft>
                <a:spcPts val="0"/>
              </a:spcAft>
              <a:buSzPts val="4000"/>
              <a:buNone/>
              <a:defRPr sz="4000">
                <a:latin typeface="Poppins"/>
                <a:ea typeface="Poppins"/>
                <a:cs typeface="Poppins"/>
                <a:sym typeface="Poppins"/>
              </a:defRPr>
            </a:lvl5pPr>
            <a:lvl6pPr lvl="5" algn="ctr">
              <a:spcBef>
                <a:spcPts val="0"/>
              </a:spcBef>
              <a:spcAft>
                <a:spcPts val="0"/>
              </a:spcAft>
              <a:buSzPts val="4000"/>
              <a:buNone/>
              <a:defRPr sz="4000">
                <a:latin typeface="Poppins"/>
                <a:ea typeface="Poppins"/>
                <a:cs typeface="Poppins"/>
                <a:sym typeface="Poppins"/>
              </a:defRPr>
            </a:lvl6pPr>
            <a:lvl7pPr lvl="6" algn="ctr">
              <a:spcBef>
                <a:spcPts val="0"/>
              </a:spcBef>
              <a:spcAft>
                <a:spcPts val="0"/>
              </a:spcAft>
              <a:buSzPts val="4000"/>
              <a:buNone/>
              <a:defRPr sz="4000">
                <a:latin typeface="Poppins"/>
                <a:ea typeface="Poppins"/>
                <a:cs typeface="Poppins"/>
                <a:sym typeface="Poppins"/>
              </a:defRPr>
            </a:lvl7pPr>
            <a:lvl8pPr lvl="7" algn="ctr">
              <a:spcBef>
                <a:spcPts val="0"/>
              </a:spcBef>
              <a:spcAft>
                <a:spcPts val="0"/>
              </a:spcAft>
              <a:buSzPts val="4000"/>
              <a:buNone/>
              <a:defRPr sz="4000">
                <a:latin typeface="Poppins"/>
                <a:ea typeface="Poppins"/>
                <a:cs typeface="Poppins"/>
                <a:sym typeface="Poppins"/>
              </a:defRPr>
            </a:lvl8pPr>
            <a:lvl9pPr lvl="8" algn="ctr">
              <a:spcBef>
                <a:spcPts val="0"/>
              </a:spcBef>
              <a:spcAft>
                <a:spcPts val="0"/>
              </a:spcAft>
              <a:buSzPts val="4000"/>
              <a:buNone/>
              <a:defRPr sz="4000">
                <a:latin typeface="Poppins"/>
                <a:ea typeface="Poppins"/>
                <a:cs typeface="Poppins"/>
                <a:sym typeface="Poppins"/>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People Gradient">
  <p:cSld name="ONE_COLUMN_TEXT_1_1_1_1">
    <p:spTree>
      <p:nvGrpSpPr>
        <p:cNvPr id="107" name="Shape 107"/>
        <p:cNvGrpSpPr/>
        <p:nvPr/>
      </p:nvGrpSpPr>
      <p:grpSpPr>
        <a:xfrm>
          <a:off x="0" y="0"/>
          <a:ext cx="0" cy="0"/>
          <a:chOff x="0" y="0"/>
          <a:chExt cx="0" cy="0"/>
        </a:xfrm>
      </p:grpSpPr>
      <p:pic>
        <p:nvPicPr>
          <p:cNvPr id="108" name="Google Shape;108;p21"/>
          <p:cNvPicPr preferRelativeResize="0"/>
          <p:nvPr/>
        </p:nvPicPr>
        <p:blipFill>
          <a:blip r:embed="rId2">
            <a:alphaModFix/>
          </a:blip>
          <a:stretch>
            <a:fillRect/>
          </a:stretch>
        </p:blipFill>
        <p:spPr>
          <a:xfrm>
            <a:off x="5888100" y="0"/>
            <a:ext cx="3314700" cy="5143500"/>
          </a:xfrm>
          <a:prstGeom prst="rect">
            <a:avLst/>
          </a:prstGeom>
          <a:noFill/>
          <a:ln>
            <a:noFill/>
          </a:ln>
        </p:spPr>
      </p:pic>
      <p:sp>
        <p:nvSpPr>
          <p:cNvPr id="109" name="Google Shape;109;p21"/>
          <p:cNvSpPr txBox="1"/>
          <p:nvPr>
            <p:ph idx="1" type="body"/>
          </p:nvPr>
        </p:nvSpPr>
        <p:spPr>
          <a:xfrm>
            <a:off x="220525" y="522600"/>
            <a:ext cx="55329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10" name="Google Shape;110;p21"/>
          <p:cNvSpPr txBox="1"/>
          <p:nvPr>
            <p:ph type="title"/>
          </p:nvPr>
        </p:nvSpPr>
        <p:spPr>
          <a:xfrm>
            <a:off x="6564475" y="462375"/>
            <a:ext cx="2111100" cy="1466100"/>
          </a:xfrm>
          <a:prstGeom prst="rect">
            <a:avLst/>
          </a:prstGeom>
        </p:spPr>
        <p:txBody>
          <a:bodyPr anchorCtr="0" anchor="ctr" bIns="91425" lIns="91425" spcFirstLastPara="1" rIns="91425" wrap="square" tIns="91425">
            <a:noAutofit/>
          </a:bodyPr>
          <a:lstStyle>
            <a:lvl1pPr lvl="0" rtl="0" algn="r">
              <a:lnSpc>
                <a:spcPct val="115000"/>
              </a:lnSpc>
              <a:spcBef>
                <a:spcPts val="0"/>
              </a:spcBef>
              <a:spcAft>
                <a:spcPts val="0"/>
              </a:spcAft>
              <a:buClr>
                <a:schemeClr val="lt1"/>
              </a:buClr>
              <a:buSzPts val="2400"/>
              <a:buNone/>
              <a:defRPr sz="2400">
                <a:solidFill>
                  <a:schemeClr val="lt1"/>
                </a:solidFill>
              </a:defRPr>
            </a:lvl1pPr>
            <a:lvl2pPr lvl="1" rtl="0">
              <a:lnSpc>
                <a:spcPct val="115000"/>
              </a:lnSpc>
              <a:spcBef>
                <a:spcPts val="0"/>
              </a:spcBef>
              <a:spcAft>
                <a:spcPts val="0"/>
              </a:spcAft>
              <a:buClr>
                <a:schemeClr val="lt1"/>
              </a:buClr>
              <a:buSzPts val="2200"/>
              <a:buNone/>
              <a:defRPr sz="2200">
                <a:solidFill>
                  <a:schemeClr val="lt1"/>
                </a:solidFill>
              </a:defRPr>
            </a:lvl2pPr>
            <a:lvl3pPr lvl="2" rtl="0">
              <a:lnSpc>
                <a:spcPct val="115000"/>
              </a:lnSpc>
              <a:spcBef>
                <a:spcPts val="0"/>
              </a:spcBef>
              <a:spcAft>
                <a:spcPts val="0"/>
              </a:spcAft>
              <a:buClr>
                <a:schemeClr val="lt1"/>
              </a:buClr>
              <a:buSzPts val="2200"/>
              <a:buNone/>
              <a:defRPr sz="2200">
                <a:solidFill>
                  <a:schemeClr val="lt1"/>
                </a:solidFill>
              </a:defRPr>
            </a:lvl3pPr>
            <a:lvl4pPr lvl="3" rtl="0">
              <a:lnSpc>
                <a:spcPct val="115000"/>
              </a:lnSpc>
              <a:spcBef>
                <a:spcPts val="0"/>
              </a:spcBef>
              <a:spcAft>
                <a:spcPts val="0"/>
              </a:spcAft>
              <a:buClr>
                <a:schemeClr val="lt1"/>
              </a:buClr>
              <a:buSzPts val="2200"/>
              <a:buNone/>
              <a:defRPr sz="2200">
                <a:solidFill>
                  <a:schemeClr val="lt1"/>
                </a:solidFill>
              </a:defRPr>
            </a:lvl4pPr>
            <a:lvl5pPr lvl="4" rtl="0">
              <a:lnSpc>
                <a:spcPct val="115000"/>
              </a:lnSpc>
              <a:spcBef>
                <a:spcPts val="0"/>
              </a:spcBef>
              <a:spcAft>
                <a:spcPts val="0"/>
              </a:spcAft>
              <a:buClr>
                <a:schemeClr val="lt1"/>
              </a:buClr>
              <a:buSzPts val="2200"/>
              <a:buNone/>
              <a:defRPr sz="2200">
                <a:solidFill>
                  <a:schemeClr val="lt1"/>
                </a:solidFill>
              </a:defRPr>
            </a:lvl5pPr>
            <a:lvl6pPr lvl="5" rtl="0">
              <a:lnSpc>
                <a:spcPct val="115000"/>
              </a:lnSpc>
              <a:spcBef>
                <a:spcPts val="0"/>
              </a:spcBef>
              <a:spcAft>
                <a:spcPts val="0"/>
              </a:spcAft>
              <a:buClr>
                <a:schemeClr val="lt1"/>
              </a:buClr>
              <a:buSzPts val="2200"/>
              <a:buNone/>
              <a:defRPr sz="2200">
                <a:solidFill>
                  <a:schemeClr val="lt1"/>
                </a:solidFill>
              </a:defRPr>
            </a:lvl6pPr>
            <a:lvl7pPr lvl="6" rtl="0">
              <a:lnSpc>
                <a:spcPct val="115000"/>
              </a:lnSpc>
              <a:spcBef>
                <a:spcPts val="0"/>
              </a:spcBef>
              <a:spcAft>
                <a:spcPts val="0"/>
              </a:spcAft>
              <a:buClr>
                <a:schemeClr val="lt1"/>
              </a:buClr>
              <a:buSzPts val="2200"/>
              <a:buNone/>
              <a:defRPr sz="2200">
                <a:solidFill>
                  <a:schemeClr val="lt1"/>
                </a:solidFill>
              </a:defRPr>
            </a:lvl7pPr>
            <a:lvl8pPr lvl="7" rtl="0">
              <a:lnSpc>
                <a:spcPct val="115000"/>
              </a:lnSpc>
              <a:spcBef>
                <a:spcPts val="0"/>
              </a:spcBef>
              <a:spcAft>
                <a:spcPts val="0"/>
              </a:spcAft>
              <a:buClr>
                <a:schemeClr val="lt1"/>
              </a:buClr>
              <a:buSzPts val="2200"/>
              <a:buNone/>
              <a:defRPr sz="2200">
                <a:solidFill>
                  <a:schemeClr val="lt1"/>
                </a:solidFill>
              </a:defRPr>
            </a:lvl8pPr>
            <a:lvl9pPr lvl="8" rtl="0">
              <a:lnSpc>
                <a:spcPct val="115000"/>
              </a:lnSpc>
              <a:spcBef>
                <a:spcPts val="0"/>
              </a:spcBef>
              <a:spcAft>
                <a:spcPts val="0"/>
              </a:spcAft>
              <a:buClr>
                <a:schemeClr val="lt1"/>
              </a:buClr>
              <a:buSzPts val="2200"/>
              <a:buNone/>
              <a:defRPr sz="2200">
                <a:solidFill>
                  <a:schemeClr val="lt1"/>
                </a:solidFill>
              </a:defRPr>
            </a:lvl9pPr>
          </a:lstStyle>
          <a:p/>
        </p:txBody>
      </p:sp>
      <p:pic>
        <p:nvPicPr>
          <p:cNvPr id="111" name="Google Shape;111;p21"/>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112" name="Google Shape;112;p21"/>
          <p:cNvPicPr preferRelativeResize="0"/>
          <p:nvPr/>
        </p:nvPicPr>
        <p:blipFill rotWithShape="1">
          <a:blip r:embed="rId4">
            <a:alphaModFix/>
          </a:blip>
          <a:srcRect b="0" l="0" r="10" t="0"/>
          <a:stretch/>
        </p:blipFill>
        <p:spPr>
          <a:xfrm>
            <a:off x="8328225" y="4915274"/>
            <a:ext cx="657597" cy="16955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Science Gradient">
  <p:cSld name="ONE_COLUMN_TEXT_1_1_1_1_1">
    <p:spTree>
      <p:nvGrpSpPr>
        <p:cNvPr id="113" name="Shape 113"/>
        <p:cNvGrpSpPr/>
        <p:nvPr/>
      </p:nvGrpSpPr>
      <p:grpSpPr>
        <a:xfrm>
          <a:off x="0" y="0"/>
          <a:ext cx="0" cy="0"/>
          <a:chOff x="0" y="0"/>
          <a:chExt cx="0" cy="0"/>
        </a:xfrm>
      </p:grpSpPr>
      <p:pic>
        <p:nvPicPr>
          <p:cNvPr id="114" name="Google Shape;114;p22"/>
          <p:cNvPicPr preferRelativeResize="0"/>
          <p:nvPr/>
        </p:nvPicPr>
        <p:blipFill>
          <a:blip r:embed="rId2">
            <a:alphaModFix/>
          </a:blip>
          <a:stretch>
            <a:fillRect/>
          </a:stretch>
        </p:blipFill>
        <p:spPr>
          <a:xfrm>
            <a:off x="5828569" y="0"/>
            <a:ext cx="3338513" cy="5143500"/>
          </a:xfrm>
          <a:prstGeom prst="rect">
            <a:avLst/>
          </a:prstGeom>
          <a:noFill/>
          <a:ln>
            <a:noFill/>
          </a:ln>
        </p:spPr>
      </p:pic>
      <p:sp>
        <p:nvSpPr>
          <p:cNvPr id="115" name="Google Shape;115;p22"/>
          <p:cNvSpPr txBox="1"/>
          <p:nvPr>
            <p:ph idx="1" type="body"/>
          </p:nvPr>
        </p:nvSpPr>
        <p:spPr>
          <a:xfrm>
            <a:off x="324650" y="579400"/>
            <a:ext cx="55329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16" name="Google Shape;116;p22"/>
          <p:cNvSpPr txBox="1"/>
          <p:nvPr>
            <p:ph type="title"/>
          </p:nvPr>
        </p:nvSpPr>
        <p:spPr>
          <a:xfrm>
            <a:off x="6564475" y="462375"/>
            <a:ext cx="2111100" cy="1466100"/>
          </a:xfrm>
          <a:prstGeom prst="rect">
            <a:avLst/>
          </a:prstGeom>
        </p:spPr>
        <p:txBody>
          <a:bodyPr anchorCtr="0" anchor="ctr" bIns="91425" lIns="91425" spcFirstLastPara="1" rIns="91425" wrap="square" tIns="91425">
            <a:noAutofit/>
          </a:bodyPr>
          <a:lstStyle>
            <a:lvl1pPr lvl="0" rtl="0" algn="r">
              <a:lnSpc>
                <a:spcPct val="115000"/>
              </a:lnSpc>
              <a:spcBef>
                <a:spcPts val="0"/>
              </a:spcBef>
              <a:spcAft>
                <a:spcPts val="0"/>
              </a:spcAft>
              <a:buClr>
                <a:schemeClr val="lt1"/>
              </a:buClr>
              <a:buSzPts val="2400"/>
              <a:buNone/>
              <a:defRPr sz="2400">
                <a:solidFill>
                  <a:schemeClr val="lt1"/>
                </a:solidFill>
              </a:defRPr>
            </a:lvl1pPr>
            <a:lvl2pPr lvl="1" rtl="0">
              <a:lnSpc>
                <a:spcPct val="115000"/>
              </a:lnSpc>
              <a:spcBef>
                <a:spcPts val="0"/>
              </a:spcBef>
              <a:spcAft>
                <a:spcPts val="0"/>
              </a:spcAft>
              <a:buClr>
                <a:schemeClr val="lt1"/>
              </a:buClr>
              <a:buSzPts val="2200"/>
              <a:buNone/>
              <a:defRPr sz="2200">
                <a:solidFill>
                  <a:schemeClr val="lt1"/>
                </a:solidFill>
              </a:defRPr>
            </a:lvl2pPr>
            <a:lvl3pPr lvl="2" rtl="0">
              <a:lnSpc>
                <a:spcPct val="115000"/>
              </a:lnSpc>
              <a:spcBef>
                <a:spcPts val="0"/>
              </a:spcBef>
              <a:spcAft>
                <a:spcPts val="0"/>
              </a:spcAft>
              <a:buClr>
                <a:schemeClr val="lt1"/>
              </a:buClr>
              <a:buSzPts val="2200"/>
              <a:buNone/>
              <a:defRPr sz="2200">
                <a:solidFill>
                  <a:schemeClr val="lt1"/>
                </a:solidFill>
              </a:defRPr>
            </a:lvl3pPr>
            <a:lvl4pPr lvl="3" rtl="0">
              <a:lnSpc>
                <a:spcPct val="115000"/>
              </a:lnSpc>
              <a:spcBef>
                <a:spcPts val="0"/>
              </a:spcBef>
              <a:spcAft>
                <a:spcPts val="0"/>
              </a:spcAft>
              <a:buClr>
                <a:schemeClr val="lt1"/>
              </a:buClr>
              <a:buSzPts val="2200"/>
              <a:buNone/>
              <a:defRPr sz="2200">
                <a:solidFill>
                  <a:schemeClr val="lt1"/>
                </a:solidFill>
              </a:defRPr>
            </a:lvl4pPr>
            <a:lvl5pPr lvl="4" rtl="0">
              <a:lnSpc>
                <a:spcPct val="115000"/>
              </a:lnSpc>
              <a:spcBef>
                <a:spcPts val="0"/>
              </a:spcBef>
              <a:spcAft>
                <a:spcPts val="0"/>
              </a:spcAft>
              <a:buClr>
                <a:schemeClr val="lt1"/>
              </a:buClr>
              <a:buSzPts val="2200"/>
              <a:buNone/>
              <a:defRPr sz="2200">
                <a:solidFill>
                  <a:schemeClr val="lt1"/>
                </a:solidFill>
              </a:defRPr>
            </a:lvl5pPr>
            <a:lvl6pPr lvl="5" rtl="0">
              <a:lnSpc>
                <a:spcPct val="115000"/>
              </a:lnSpc>
              <a:spcBef>
                <a:spcPts val="0"/>
              </a:spcBef>
              <a:spcAft>
                <a:spcPts val="0"/>
              </a:spcAft>
              <a:buClr>
                <a:schemeClr val="lt1"/>
              </a:buClr>
              <a:buSzPts val="2200"/>
              <a:buNone/>
              <a:defRPr sz="2200">
                <a:solidFill>
                  <a:schemeClr val="lt1"/>
                </a:solidFill>
              </a:defRPr>
            </a:lvl6pPr>
            <a:lvl7pPr lvl="6" rtl="0">
              <a:lnSpc>
                <a:spcPct val="115000"/>
              </a:lnSpc>
              <a:spcBef>
                <a:spcPts val="0"/>
              </a:spcBef>
              <a:spcAft>
                <a:spcPts val="0"/>
              </a:spcAft>
              <a:buClr>
                <a:schemeClr val="lt1"/>
              </a:buClr>
              <a:buSzPts val="2200"/>
              <a:buNone/>
              <a:defRPr sz="2200">
                <a:solidFill>
                  <a:schemeClr val="lt1"/>
                </a:solidFill>
              </a:defRPr>
            </a:lvl7pPr>
            <a:lvl8pPr lvl="7" rtl="0">
              <a:lnSpc>
                <a:spcPct val="115000"/>
              </a:lnSpc>
              <a:spcBef>
                <a:spcPts val="0"/>
              </a:spcBef>
              <a:spcAft>
                <a:spcPts val="0"/>
              </a:spcAft>
              <a:buClr>
                <a:schemeClr val="lt1"/>
              </a:buClr>
              <a:buSzPts val="2200"/>
              <a:buNone/>
              <a:defRPr sz="2200">
                <a:solidFill>
                  <a:schemeClr val="lt1"/>
                </a:solidFill>
              </a:defRPr>
            </a:lvl8pPr>
            <a:lvl9pPr lvl="8" rtl="0">
              <a:lnSpc>
                <a:spcPct val="115000"/>
              </a:lnSpc>
              <a:spcBef>
                <a:spcPts val="0"/>
              </a:spcBef>
              <a:spcAft>
                <a:spcPts val="0"/>
              </a:spcAft>
              <a:buClr>
                <a:schemeClr val="lt1"/>
              </a:buClr>
              <a:buSzPts val="2200"/>
              <a:buNone/>
              <a:defRPr sz="2200">
                <a:solidFill>
                  <a:schemeClr val="lt1"/>
                </a:solidFill>
              </a:defRPr>
            </a:lvl9pPr>
          </a:lstStyle>
          <a:p/>
        </p:txBody>
      </p:sp>
      <p:pic>
        <p:nvPicPr>
          <p:cNvPr id="117" name="Google Shape;117;p22"/>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118" name="Google Shape;118;p22"/>
          <p:cNvPicPr preferRelativeResize="0"/>
          <p:nvPr/>
        </p:nvPicPr>
        <p:blipFill rotWithShape="1">
          <a:blip r:embed="rId4">
            <a:alphaModFix/>
          </a:blip>
          <a:srcRect b="0" l="0" r="10" t="0"/>
          <a:stretch/>
        </p:blipFill>
        <p:spPr>
          <a:xfrm>
            <a:off x="8328225" y="4915274"/>
            <a:ext cx="657597" cy="16955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w/ Text Left">
  <p:cSld name="CUSTOM_12">
    <p:bg>
      <p:bgPr>
        <a:blipFill>
          <a:blip r:embed="rId2">
            <a:alphaModFix/>
          </a:blip>
          <a:stretch>
            <a:fillRect/>
          </a:stretch>
        </a:blipFill>
      </p:bgPr>
    </p:bg>
    <p:spTree>
      <p:nvGrpSpPr>
        <p:cNvPr id="119" name="Shape 119"/>
        <p:cNvGrpSpPr/>
        <p:nvPr/>
      </p:nvGrpSpPr>
      <p:grpSpPr>
        <a:xfrm>
          <a:off x="0" y="0"/>
          <a:ext cx="0" cy="0"/>
          <a:chOff x="0" y="0"/>
          <a:chExt cx="0" cy="0"/>
        </a:xfrm>
      </p:grpSpPr>
      <p:sp>
        <p:nvSpPr>
          <p:cNvPr id="120" name="Google Shape;120;p23"/>
          <p:cNvSpPr/>
          <p:nvPr>
            <p:ph idx="2" type="pic"/>
          </p:nvPr>
        </p:nvSpPr>
        <p:spPr>
          <a:xfrm>
            <a:off x="376000" y="0"/>
            <a:ext cx="5143500" cy="5143500"/>
          </a:xfrm>
          <a:prstGeom prst="rect">
            <a:avLst/>
          </a:prstGeom>
          <a:noFill/>
          <a:ln>
            <a:noFill/>
          </a:ln>
        </p:spPr>
      </p:sp>
      <p:sp>
        <p:nvSpPr>
          <p:cNvPr id="121" name="Google Shape;121;p23"/>
          <p:cNvSpPr txBox="1"/>
          <p:nvPr>
            <p:ph type="title"/>
          </p:nvPr>
        </p:nvSpPr>
        <p:spPr>
          <a:xfrm>
            <a:off x="5695350" y="284000"/>
            <a:ext cx="2986200" cy="957600"/>
          </a:xfrm>
          <a:prstGeom prst="rect">
            <a:avLst/>
          </a:prstGeom>
        </p:spPr>
        <p:txBody>
          <a:bodyPr anchorCtr="0" anchor="ctr" bIns="91425" lIns="91425" spcFirstLastPara="1" rIns="91425" wrap="square" tIns="91425">
            <a:noAutofit/>
          </a:bodyPr>
          <a:lstStyle>
            <a:lvl1pPr lvl="0">
              <a:spcBef>
                <a:spcPts val="0"/>
              </a:spcBef>
              <a:spcAft>
                <a:spcPts val="0"/>
              </a:spcAft>
              <a:buSzPts val="26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22" name="Google Shape;122;p23"/>
          <p:cNvSpPr txBox="1"/>
          <p:nvPr>
            <p:ph idx="1" type="subTitle"/>
          </p:nvPr>
        </p:nvSpPr>
        <p:spPr>
          <a:xfrm>
            <a:off x="5695350" y="1241600"/>
            <a:ext cx="2986200" cy="8064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Poppins Light"/>
              <a:buNone/>
              <a:defRPr sz="1600">
                <a:latin typeface="Poppins Light"/>
                <a:ea typeface="Poppins Light"/>
                <a:cs typeface="Poppins Light"/>
                <a:sym typeface="Poppins Light"/>
              </a:defRPr>
            </a:lvl1pPr>
            <a:lvl2pPr lvl="1">
              <a:spcBef>
                <a:spcPts val="0"/>
              </a:spcBef>
              <a:spcAft>
                <a:spcPts val="0"/>
              </a:spcAft>
              <a:buSzPts val="1600"/>
              <a:buFont typeface="Poppins Light"/>
              <a:buNone/>
              <a:defRPr sz="1600">
                <a:latin typeface="Poppins Light"/>
                <a:ea typeface="Poppins Light"/>
                <a:cs typeface="Poppins Light"/>
                <a:sym typeface="Poppins Light"/>
              </a:defRPr>
            </a:lvl2pPr>
            <a:lvl3pPr lvl="2">
              <a:spcBef>
                <a:spcPts val="0"/>
              </a:spcBef>
              <a:spcAft>
                <a:spcPts val="0"/>
              </a:spcAft>
              <a:buSzPts val="1600"/>
              <a:buFont typeface="Poppins Light"/>
              <a:buNone/>
              <a:defRPr sz="1600">
                <a:latin typeface="Poppins Light"/>
                <a:ea typeface="Poppins Light"/>
                <a:cs typeface="Poppins Light"/>
                <a:sym typeface="Poppins Light"/>
              </a:defRPr>
            </a:lvl3pPr>
            <a:lvl4pPr lvl="3">
              <a:spcBef>
                <a:spcPts val="0"/>
              </a:spcBef>
              <a:spcAft>
                <a:spcPts val="0"/>
              </a:spcAft>
              <a:buSzPts val="1600"/>
              <a:buFont typeface="Poppins Light"/>
              <a:buNone/>
              <a:defRPr sz="1600">
                <a:latin typeface="Poppins Light"/>
                <a:ea typeface="Poppins Light"/>
                <a:cs typeface="Poppins Light"/>
                <a:sym typeface="Poppins Light"/>
              </a:defRPr>
            </a:lvl4pPr>
            <a:lvl5pPr lvl="4">
              <a:spcBef>
                <a:spcPts val="0"/>
              </a:spcBef>
              <a:spcAft>
                <a:spcPts val="0"/>
              </a:spcAft>
              <a:buSzPts val="1600"/>
              <a:buFont typeface="Poppins Light"/>
              <a:buNone/>
              <a:defRPr sz="1600">
                <a:latin typeface="Poppins Light"/>
                <a:ea typeface="Poppins Light"/>
                <a:cs typeface="Poppins Light"/>
                <a:sym typeface="Poppins Light"/>
              </a:defRPr>
            </a:lvl5pPr>
            <a:lvl6pPr lvl="5">
              <a:spcBef>
                <a:spcPts val="0"/>
              </a:spcBef>
              <a:spcAft>
                <a:spcPts val="0"/>
              </a:spcAft>
              <a:buSzPts val="1600"/>
              <a:buFont typeface="Poppins Light"/>
              <a:buNone/>
              <a:defRPr sz="1600">
                <a:latin typeface="Poppins Light"/>
                <a:ea typeface="Poppins Light"/>
                <a:cs typeface="Poppins Light"/>
                <a:sym typeface="Poppins Light"/>
              </a:defRPr>
            </a:lvl6pPr>
            <a:lvl7pPr lvl="6">
              <a:spcBef>
                <a:spcPts val="0"/>
              </a:spcBef>
              <a:spcAft>
                <a:spcPts val="0"/>
              </a:spcAft>
              <a:buSzPts val="1600"/>
              <a:buFont typeface="Poppins Light"/>
              <a:buNone/>
              <a:defRPr sz="1600">
                <a:latin typeface="Poppins Light"/>
                <a:ea typeface="Poppins Light"/>
                <a:cs typeface="Poppins Light"/>
                <a:sym typeface="Poppins Light"/>
              </a:defRPr>
            </a:lvl7pPr>
            <a:lvl8pPr lvl="7">
              <a:spcBef>
                <a:spcPts val="0"/>
              </a:spcBef>
              <a:spcAft>
                <a:spcPts val="0"/>
              </a:spcAft>
              <a:buSzPts val="1600"/>
              <a:buFont typeface="Poppins Light"/>
              <a:buNone/>
              <a:defRPr sz="1600">
                <a:latin typeface="Poppins Light"/>
                <a:ea typeface="Poppins Light"/>
                <a:cs typeface="Poppins Light"/>
                <a:sym typeface="Poppins Light"/>
              </a:defRPr>
            </a:lvl8pPr>
            <a:lvl9pPr lvl="8">
              <a:spcBef>
                <a:spcPts val="0"/>
              </a:spcBef>
              <a:spcAft>
                <a:spcPts val="0"/>
              </a:spcAft>
              <a:buSzPts val="1600"/>
              <a:buFont typeface="Poppins Light"/>
              <a:buNone/>
              <a:defRPr sz="1600">
                <a:latin typeface="Poppins Light"/>
                <a:ea typeface="Poppins Light"/>
                <a:cs typeface="Poppins Light"/>
                <a:sym typeface="Poppins Light"/>
              </a:defRPr>
            </a:lvl9pPr>
          </a:lstStyle>
          <a:p/>
        </p:txBody>
      </p:sp>
      <p:pic>
        <p:nvPicPr>
          <p:cNvPr id="123" name="Google Shape;123;p23"/>
          <p:cNvPicPr preferRelativeResize="0"/>
          <p:nvPr/>
        </p:nvPicPr>
        <p:blipFill>
          <a:blip r:embed="rId3">
            <a:alphaModFix/>
          </a:blip>
          <a:stretch>
            <a:fillRect/>
          </a:stretch>
        </p:blipFill>
        <p:spPr>
          <a:xfrm>
            <a:off x="83075" y="4835775"/>
            <a:ext cx="206025" cy="20602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w/ Text Right">
  <p:cSld name="CUSTOM_12_1">
    <p:bg>
      <p:bgPr>
        <a:solidFill>
          <a:schemeClr val="lt1"/>
        </a:solidFill>
      </p:bgPr>
    </p:bg>
    <p:spTree>
      <p:nvGrpSpPr>
        <p:cNvPr id="124" name="Shape 124"/>
        <p:cNvGrpSpPr/>
        <p:nvPr/>
      </p:nvGrpSpPr>
      <p:grpSpPr>
        <a:xfrm>
          <a:off x="0" y="0"/>
          <a:ext cx="0" cy="0"/>
          <a:chOff x="0" y="0"/>
          <a:chExt cx="0" cy="0"/>
        </a:xfrm>
      </p:grpSpPr>
      <p:pic>
        <p:nvPicPr>
          <p:cNvPr id="125" name="Google Shape;125;p24"/>
          <p:cNvPicPr preferRelativeResize="0"/>
          <p:nvPr/>
        </p:nvPicPr>
        <p:blipFill>
          <a:blip r:embed="rId2">
            <a:alphaModFix/>
          </a:blip>
          <a:stretch>
            <a:fillRect/>
          </a:stretch>
        </p:blipFill>
        <p:spPr>
          <a:xfrm>
            <a:off x="83075" y="4835775"/>
            <a:ext cx="206025" cy="206025"/>
          </a:xfrm>
          <a:prstGeom prst="rect">
            <a:avLst/>
          </a:prstGeom>
          <a:noFill/>
          <a:ln>
            <a:noFill/>
          </a:ln>
        </p:spPr>
      </p:pic>
      <p:pic>
        <p:nvPicPr>
          <p:cNvPr id="126" name="Google Shape;126;p24"/>
          <p:cNvPicPr preferRelativeResize="0"/>
          <p:nvPr/>
        </p:nvPicPr>
        <p:blipFill>
          <a:blip r:embed="rId3">
            <a:alphaModFix/>
          </a:blip>
          <a:stretch>
            <a:fillRect/>
          </a:stretch>
        </p:blipFill>
        <p:spPr>
          <a:xfrm>
            <a:off x="8772525" y="0"/>
            <a:ext cx="371470" cy="5143500"/>
          </a:xfrm>
          <a:prstGeom prst="rect">
            <a:avLst/>
          </a:prstGeom>
          <a:noFill/>
          <a:ln>
            <a:noFill/>
          </a:ln>
        </p:spPr>
      </p:pic>
      <p:pic>
        <p:nvPicPr>
          <p:cNvPr id="127" name="Google Shape;127;p24"/>
          <p:cNvPicPr preferRelativeResize="0"/>
          <p:nvPr/>
        </p:nvPicPr>
        <p:blipFill>
          <a:blip r:embed="rId2">
            <a:alphaModFix/>
          </a:blip>
          <a:stretch>
            <a:fillRect/>
          </a:stretch>
        </p:blipFill>
        <p:spPr>
          <a:xfrm>
            <a:off x="8855250" y="4835775"/>
            <a:ext cx="206025" cy="206025"/>
          </a:xfrm>
          <a:prstGeom prst="rect">
            <a:avLst/>
          </a:prstGeom>
          <a:noFill/>
          <a:ln>
            <a:noFill/>
          </a:ln>
        </p:spPr>
      </p:pic>
      <p:sp>
        <p:nvSpPr>
          <p:cNvPr id="128" name="Google Shape;128;p24"/>
          <p:cNvSpPr/>
          <p:nvPr>
            <p:ph idx="2" type="pic"/>
          </p:nvPr>
        </p:nvSpPr>
        <p:spPr>
          <a:xfrm>
            <a:off x="3629025" y="0"/>
            <a:ext cx="5143500" cy="5143500"/>
          </a:xfrm>
          <a:prstGeom prst="rect">
            <a:avLst/>
          </a:prstGeom>
          <a:noFill/>
          <a:ln>
            <a:noFill/>
          </a:ln>
        </p:spPr>
      </p:sp>
      <p:sp>
        <p:nvSpPr>
          <p:cNvPr id="129" name="Google Shape;129;p24"/>
          <p:cNvSpPr txBox="1"/>
          <p:nvPr>
            <p:ph type="title"/>
          </p:nvPr>
        </p:nvSpPr>
        <p:spPr>
          <a:xfrm>
            <a:off x="289100" y="349700"/>
            <a:ext cx="2986200" cy="957600"/>
          </a:xfrm>
          <a:prstGeom prst="rect">
            <a:avLst/>
          </a:prstGeom>
        </p:spPr>
        <p:txBody>
          <a:bodyPr anchorCtr="0" anchor="ctr" bIns="91425" lIns="91425" spcFirstLastPara="1" rIns="91425" wrap="square" tIns="91425">
            <a:noAutofit/>
          </a:bodyPr>
          <a:lstStyle>
            <a:lvl1pPr lvl="0" rtl="0">
              <a:spcBef>
                <a:spcPts val="0"/>
              </a:spcBef>
              <a:spcAft>
                <a:spcPts val="0"/>
              </a:spcAft>
              <a:buSzPts val="26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30" name="Google Shape;130;p24"/>
          <p:cNvSpPr txBox="1"/>
          <p:nvPr>
            <p:ph idx="1" type="subTitle"/>
          </p:nvPr>
        </p:nvSpPr>
        <p:spPr>
          <a:xfrm>
            <a:off x="289100" y="1307300"/>
            <a:ext cx="2986200" cy="8064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Font typeface="Poppins Light"/>
              <a:buNone/>
              <a:defRPr sz="1600">
                <a:latin typeface="Poppins Light"/>
                <a:ea typeface="Poppins Light"/>
                <a:cs typeface="Poppins Light"/>
                <a:sym typeface="Poppins Light"/>
              </a:defRPr>
            </a:lvl1pPr>
            <a:lvl2pPr lvl="1" rtl="0">
              <a:spcBef>
                <a:spcPts val="0"/>
              </a:spcBef>
              <a:spcAft>
                <a:spcPts val="0"/>
              </a:spcAft>
              <a:buSzPts val="1600"/>
              <a:buFont typeface="Poppins Light"/>
              <a:buNone/>
              <a:defRPr sz="1600">
                <a:latin typeface="Poppins Light"/>
                <a:ea typeface="Poppins Light"/>
                <a:cs typeface="Poppins Light"/>
                <a:sym typeface="Poppins Light"/>
              </a:defRPr>
            </a:lvl2pPr>
            <a:lvl3pPr lvl="2" rtl="0">
              <a:spcBef>
                <a:spcPts val="0"/>
              </a:spcBef>
              <a:spcAft>
                <a:spcPts val="0"/>
              </a:spcAft>
              <a:buSzPts val="1600"/>
              <a:buFont typeface="Poppins Light"/>
              <a:buNone/>
              <a:defRPr sz="1600">
                <a:latin typeface="Poppins Light"/>
                <a:ea typeface="Poppins Light"/>
                <a:cs typeface="Poppins Light"/>
                <a:sym typeface="Poppins Light"/>
              </a:defRPr>
            </a:lvl3pPr>
            <a:lvl4pPr lvl="3" rtl="0">
              <a:spcBef>
                <a:spcPts val="0"/>
              </a:spcBef>
              <a:spcAft>
                <a:spcPts val="0"/>
              </a:spcAft>
              <a:buSzPts val="1600"/>
              <a:buFont typeface="Poppins Light"/>
              <a:buNone/>
              <a:defRPr sz="1600">
                <a:latin typeface="Poppins Light"/>
                <a:ea typeface="Poppins Light"/>
                <a:cs typeface="Poppins Light"/>
                <a:sym typeface="Poppins Light"/>
              </a:defRPr>
            </a:lvl4pPr>
            <a:lvl5pPr lvl="4" rtl="0">
              <a:spcBef>
                <a:spcPts val="0"/>
              </a:spcBef>
              <a:spcAft>
                <a:spcPts val="0"/>
              </a:spcAft>
              <a:buSzPts val="1600"/>
              <a:buFont typeface="Poppins Light"/>
              <a:buNone/>
              <a:defRPr sz="1600">
                <a:latin typeface="Poppins Light"/>
                <a:ea typeface="Poppins Light"/>
                <a:cs typeface="Poppins Light"/>
                <a:sym typeface="Poppins Light"/>
              </a:defRPr>
            </a:lvl5pPr>
            <a:lvl6pPr lvl="5" rtl="0">
              <a:spcBef>
                <a:spcPts val="0"/>
              </a:spcBef>
              <a:spcAft>
                <a:spcPts val="0"/>
              </a:spcAft>
              <a:buSzPts val="1600"/>
              <a:buFont typeface="Poppins Light"/>
              <a:buNone/>
              <a:defRPr sz="1600">
                <a:latin typeface="Poppins Light"/>
                <a:ea typeface="Poppins Light"/>
                <a:cs typeface="Poppins Light"/>
                <a:sym typeface="Poppins Light"/>
              </a:defRPr>
            </a:lvl6pPr>
            <a:lvl7pPr lvl="6" rtl="0">
              <a:spcBef>
                <a:spcPts val="0"/>
              </a:spcBef>
              <a:spcAft>
                <a:spcPts val="0"/>
              </a:spcAft>
              <a:buSzPts val="1600"/>
              <a:buFont typeface="Poppins Light"/>
              <a:buNone/>
              <a:defRPr sz="1600">
                <a:latin typeface="Poppins Light"/>
                <a:ea typeface="Poppins Light"/>
                <a:cs typeface="Poppins Light"/>
                <a:sym typeface="Poppins Light"/>
              </a:defRPr>
            </a:lvl7pPr>
            <a:lvl8pPr lvl="7" rtl="0">
              <a:spcBef>
                <a:spcPts val="0"/>
              </a:spcBef>
              <a:spcAft>
                <a:spcPts val="0"/>
              </a:spcAft>
              <a:buSzPts val="1600"/>
              <a:buFont typeface="Poppins Light"/>
              <a:buNone/>
              <a:defRPr sz="1600">
                <a:latin typeface="Poppins Light"/>
                <a:ea typeface="Poppins Light"/>
                <a:cs typeface="Poppins Light"/>
                <a:sym typeface="Poppins Light"/>
              </a:defRPr>
            </a:lvl8pPr>
            <a:lvl9pPr lvl="8" rtl="0">
              <a:spcBef>
                <a:spcPts val="0"/>
              </a:spcBef>
              <a:spcAft>
                <a:spcPts val="0"/>
              </a:spcAft>
              <a:buSzPts val="1600"/>
              <a:buFont typeface="Poppins Light"/>
              <a:buNone/>
              <a:defRPr sz="1600">
                <a:latin typeface="Poppins Light"/>
                <a:ea typeface="Poppins Light"/>
                <a:cs typeface="Poppins Light"/>
                <a:sym typeface="Poppins Light"/>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oints - Horizontal">
  <p:cSld name="MAIN_POINT">
    <p:bg>
      <p:bgPr>
        <a:blipFill>
          <a:blip r:embed="rId2">
            <a:alphaModFix/>
          </a:blip>
          <a:stretch>
            <a:fillRect/>
          </a:stretch>
        </a:blipFill>
      </p:bgPr>
    </p:bg>
    <p:spTree>
      <p:nvGrpSpPr>
        <p:cNvPr id="131" name="Shape 131"/>
        <p:cNvGrpSpPr/>
        <p:nvPr/>
      </p:nvGrpSpPr>
      <p:grpSpPr>
        <a:xfrm>
          <a:off x="0" y="0"/>
          <a:ext cx="0" cy="0"/>
          <a:chOff x="0" y="0"/>
          <a:chExt cx="0" cy="0"/>
        </a:xfrm>
      </p:grpSpPr>
      <p:pic>
        <p:nvPicPr>
          <p:cNvPr id="132" name="Google Shape;132;p25"/>
          <p:cNvPicPr preferRelativeResize="0"/>
          <p:nvPr/>
        </p:nvPicPr>
        <p:blipFill>
          <a:blip r:embed="rId3">
            <a:alphaModFix/>
          </a:blip>
          <a:stretch>
            <a:fillRect/>
          </a:stretch>
        </p:blipFill>
        <p:spPr>
          <a:xfrm>
            <a:off x="223350" y="1729961"/>
            <a:ext cx="887749" cy="1697577"/>
          </a:xfrm>
          <a:prstGeom prst="rect">
            <a:avLst/>
          </a:prstGeom>
          <a:noFill/>
          <a:ln>
            <a:noFill/>
          </a:ln>
        </p:spPr>
      </p:pic>
      <p:pic>
        <p:nvPicPr>
          <p:cNvPr id="133" name="Google Shape;133;p25"/>
          <p:cNvPicPr preferRelativeResize="0"/>
          <p:nvPr/>
        </p:nvPicPr>
        <p:blipFill rotWithShape="1">
          <a:blip r:embed="rId4">
            <a:alphaModFix/>
          </a:blip>
          <a:srcRect b="43002" l="0" r="0" t="6494"/>
          <a:stretch/>
        </p:blipFill>
        <p:spPr>
          <a:xfrm>
            <a:off x="2956000" y="1729961"/>
            <a:ext cx="1283502" cy="1697577"/>
          </a:xfrm>
          <a:prstGeom prst="rect">
            <a:avLst/>
          </a:prstGeom>
          <a:noFill/>
          <a:ln>
            <a:noFill/>
          </a:ln>
        </p:spPr>
      </p:pic>
      <p:pic>
        <p:nvPicPr>
          <p:cNvPr id="134" name="Google Shape;134;p25"/>
          <p:cNvPicPr preferRelativeResize="0"/>
          <p:nvPr/>
        </p:nvPicPr>
        <p:blipFill rotWithShape="1">
          <a:blip r:embed="rId5">
            <a:alphaModFix/>
          </a:blip>
          <a:srcRect b="40323" l="0" r="0" t="6856"/>
          <a:stretch/>
        </p:blipFill>
        <p:spPr>
          <a:xfrm>
            <a:off x="5914800" y="1696850"/>
            <a:ext cx="1384292" cy="1763799"/>
          </a:xfrm>
          <a:prstGeom prst="rect">
            <a:avLst/>
          </a:prstGeom>
          <a:noFill/>
          <a:ln>
            <a:noFill/>
          </a:ln>
        </p:spPr>
      </p:pic>
      <p:sp>
        <p:nvSpPr>
          <p:cNvPr id="135" name="Google Shape;135;p25"/>
          <p:cNvSpPr txBox="1"/>
          <p:nvPr>
            <p:ph type="title"/>
          </p:nvPr>
        </p:nvSpPr>
        <p:spPr>
          <a:xfrm>
            <a:off x="468450" y="451500"/>
            <a:ext cx="8214900" cy="594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None/>
              <a:defRPr>
                <a:solidFill>
                  <a:schemeClr val="lt1"/>
                </a:solidFill>
                <a:latin typeface="Poppins"/>
                <a:ea typeface="Poppins"/>
                <a:cs typeface="Poppins"/>
                <a:sym typeface="Poppins"/>
              </a:defRPr>
            </a:lvl1pPr>
            <a:lvl2pPr lvl="1" rtl="0">
              <a:spcBef>
                <a:spcPts val="0"/>
              </a:spcBef>
              <a:spcAft>
                <a:spcPts val="0"/>
              </a:spcAft>
              <a:buClr>
                <a:schemeClr val="lt1"/>
              </a:buClr>
              <a:buSzPts val="2800"/>
              <a:buNone/>
              <a:defRPr>
                <a:solidFill>
                  <a:schemeClr val="lt1"/>
                </a:solidFill>
                <a:latin typeface="Poppins"/>
                <a:ea typeface="Poppins"/>
                <a:cs typeface="Poppins"/>
                <a:sym typeface="Poppins"/>
              </a:defRPr>
            </a:lvl2pPr>
            <a:lvl3pPr lvl="2" rtl="0">
              <a:spcBef>
                <a:spcPts val="0"/>
              </a:spcBef>
              <a:spcAft>
                <a:spcPts val="0"/>
              </a:spcAft>
              <a:buClr>
                <a:schemeClr val="lt1"/>
              </a:buClr>
              <a:buSzPts val="2800"/>
              <a:buNone/>
              <a:defRPr>
                <a:solidFill>
                  <a:schemeClr val="lt1"/>
                </a:solidFill>
                <a:latin typeface="Poppins"/>
                <a:ea typeface="Poppins"/>
                <a:cs typeface="Poppins"/>
                <a:sym typeface="Poppins"/>
              </a:defRPr>
            </a:lvl3pPr>
            <a:lvl4pPr lvl="3" rtl="0">
              <a:spcBef>
                <a:spcPts val="0"/>
              </a:spcBef>
              <a:spcAft>
                <a:spcPts val="0"/>
              </a:spcAft>
              <a:buClr>
                <a:schemeClr val="lt1"/>
              </a:buClr>
              <a:buSzPts val="2800"/>
              <a:buNone/>
              <a:defRPr>
                <a:solidFill>
                  <a:schemeClr val="lt1"/>
                </a:solidFill>
                <a:latin typeface="Poppins"/>
                <a:ea typeface="Poppins"/>
                <a:cs typeface="Poppins"/>
                <a:sym typeface="Poppins"/>
              </a:defRPr>
            </a:lvl4pPr>
            <a:lvl5pPr lvl="4" rtl="0">
              <a:spcBef>
                <a:spcPts val="0"/>
              </a:spcBef>
              <a:spcAft>
                <a:spcPts val="0"/>
              </a:spcAft>
              <a:buClr>
                <a:schemeClr val="lt1"/>
              </a:buClr>
              <a:buSzPts val="2800"/>
              <a:buNone/>
              <a:defRPr>
                <a:solidFill>
                  <a:schemeClr val="lt1"/>
                </a:solidFill>
                <a:latin typeface="Poppins"/>
                <a:ea typeface="Poppins"/>
                <a:cs typeface="Poppins"/>
                <a:sym typeface="Poppins"/>
              </a:defRPr>
            </a:lvl5pPr>
            <a:lvl6pPr lvl="5" rtl="0">
              <a:spcBef>
                <a:spcPts val="0"/>
              </a:spcBef>
              <a:spcAft>
                <a:spcPts val="0"/>
              </a:spcAft>
              <a:buClr>
                <a:schemeClr val="lt1"/>
              </a:buClr>
              <a:buSzPts val="2800"/>
              <a:buNone/>
              <a:defRPr>
                <a:solidFill>
                  <a:schemeClr val="lt1"/>
                </a:solidFill>
                <a:latin typeface="Poppins"/>
                <a:ea typeface="Poppins"/>
                <a:cs typeface="Poppins"/>
                <a:sym typeface="Poppins"/>
              </a:defRPr>
            </a:lvl6pPr>
            <a:lvl7pPr lvl="6" rtl="0">
              <a:spcBef>
                <a:spcPts val="0"/>
              </a:spcBef>
              <a:spcAft>
                <a:spcPts val="0"/>
              </a:spcAft>
              <a:buClr>
                <a:schemeClr val="lt1"/>
              </a:buClr>
              <a:buSzPts val="2800"/>
              <a:buNone/>
              <a:defRPr>
                <a:solidFill>
                  <a:schemeClr val="lt1"/>
                </a:solidFill>
                <a:latin typeface="Poppins"/>
                <a:ea typeface="Poppins"/>
                <a:cs typeface="Poppins"/>
                <a:sym typeface="Poppins"/>
              </a:defRPr>
            </a:lvl7pPr>
            <a:lvl8pPr lvl="7" rtl="0">
              <a:spcBef>
                <a:spcPts val="0"/>
              </a:spcBef>
              <a:spcAft>
                <a:spcPts val="0"/>
              </a:spcAft>
              <a:buClr>
                <a:schemeClr val="lt1"/>
              </a:buClr>
              <a:buSzPts val="2800"/>
              <a:buNone/>
              <a:defRPr>
                <a:solidFill>
                  <a:schemeClr val="lt1"/>
                </a:solidFill>
                <a:latin typeface="Poppins"/>
                <a:ea typeface="Poppins"/>
                <a:cs typeface="Poppins"/>
                <a:sym typeface="Poppins"/>
              </a:defRPr>
            </a:lvl8pPr>
            <a:lvl9pPr lvl="8" rtl="0">
              <a:spcBef>
                <a:spcPts val="0"/>
              </a:spcBef>
              <a:spcAft>
                <a:spcPts val="0"/>
              </a:spcAft>
              <a:buClr>
                <a:schemeClr val="lt1"/>
              </a:buClr>
              <a:buSzPts val="2800"/>
              <a:buNone/>
              <a:defRPr>
                <a:solidFill>
                  <a:schemeClr val="lt1"/>
                </a:solidFill>
                <a:latin typeface="Poppins"/>
                <a:ea typeface="Poppins"/>
                <a:cs typeface="Poppins"/>
                <a:sym typeface="Poppins"/>
              </a:defRPr>
            </a:lvl9pPr>
          </a:lstStyle>
          <a:p/>
        </p:txBody>
      </p:sp>
      <p:sp>
        <p:nvSpPr>
          <p:cNvPr id="136" name="Google Shape;136;p25"/>
          <p:cNvSpPr txBox="1"/>
          <p:nvPr>
            <p:ph idx="1" type="subTitle"/>
          </p:nvPr>
        </p:nvSpPr>
        <p:spPr>
          <a:xfrm>
            <a:off x="1167450" y="1911900"/>
            <a:ext cx="1384200" cy="1299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200"/>
              <a:buNone/>
              <a:defRPr sz="1200">
                <a:solidFill>
                  <a:schemeClr val="lt1"/>
                </a:solidFill>
              </a:defRPr>
            </a:lvl2pPr>
            <a:lvl3pPr lvl="2" rtl="0">
              <a:spcBef>
                <a:spcPts val="0"/>
              </a:spcBef>
              <a:spcAft>
                <a:spcPts val="0"/>
              </a:spcAft>
              <a:buClr>
                <a:schemeClr val="lt1"/>
              </a:buClr>
              <a:buSzPts val="1200"/>
              <a:buNone/>
              <a:defRPr sz="1200">
                <a:solidFill>
                  <a:schemeClr val="lt1"/>
                </a:solidFill>
              </a:defRPr>
            </a:lvl3pPr>
            <a:lvl4pPr lvl="3" rtl="0">
              <a:spcBef>
                <a:spcPts val="0"/>
              </a:spcBef>
              <a:spcAft>
                <a:spcPts val="0"/>
              </a:spcAft>
              <a:buClr>
                <a:schemeClr val="lt1"/>
              </a:buClr>
              <a:buSzPts val="1200"/>
              <a:buNone/>
              <a:defRPr sz="1200">
                <a:solidFill>
                  <a:schemeClr val="lt1"/>
                </a:solidFill>
              </a:defRPr>
            </a:lvl4pPr>
            <a:lvl5pPr lvl="4" rtl="0">
              <a:spcBef>
                <a:spcPts val="0"/>
              </a:spcBef>
              <a:spcAft>
                <a:spcPts val="0"/>
              </a:spcAft>
              <a:buClr>
                <a:schemeClr val="lt1"/>
              </a:buClr>
              <a:buSzPts val="1200"/>
              <a:buNone/>
              <a:defRPr sz="1200">
                <a:solidFill>
                  <a:schemeClr val="lt1"/>
                </a:solidFill>
              </a:defRPr>
            </a:lvl5pPr>
            <a:lvl6pPr lvl="5" rtl="0">
              <a:spcBef>
                <a:spcPts val="0"/>
              </a:spcBef>
              <a:spcAft>
                <a:spcPts val="0"/>
              </a:spcAft>
              <a:buClr>
                <a:schemeClr val="lt1"/>
              </a:buClr>
              <a:buSzPts val="1200"/>
              <a:buNone/>
              <a:defRPr sz="1200">
                <a:solidFill>
                  <a:schemeClr val="lt1"/>
                </a:solidFill>
              </a:defRPr>
            </a:lvl6pPr>
            <a:lvl7pPr lvl="6" rtl="0">
              <a:spcBef>
                <a:spcPts val="0"/>
              </a:spcBef>
              <a:spcAft>
                <a:spcPts val="0"/>
              </a:spcAft>
              <a:buClr>
                <a:schemeClr val="lt1"/>
              </a:buClr>
              <a:buSzPts val="1200"/>
              <a:buNone/>
              <a:defRPr sz="1200">
                <a:solidFill>
                  <a:schemeClr val="lt1"/>
                </a:solidFill>
              </a:defRPr>
            </a:lvl7pPr>
            <a:lvl8pPr lvl="7" rtl="0">
              <a:spcBef>
                <a:spcPts val="0"/>
              </a:spcBef>
              <a:spcAft>
                <a:spcPts val="0"/>
              </a:spcAft>
              <a:buClr>
                <a:schemeClr val="lt1"/>
              </a:buClr>
              <a:buSzPts val="1200"/>
              <a:buNone/>
              <a:defRPr sz="1200">
                <a:solidFill>
                  <a:schemeClr val="lt1"/>
                </a:solidFill>
              </a:defRPr>
            </a:lvl8pPr>
            <a:lvl9pPr lvl="8" rtl="0">
              <a:spcBef>
                <a:spcPts val="0"/>
              </a:spcBef>
              <a:spcAft>
                <a:spcPts val="0"/>
              </a:spcAft>
              <a:buClr>
                <a:schemeClr val="lt1"/>
              </a:buClr>
              <a:buSzPts val="1200"/>
              <a:buNone/>
              <a:defRPr sz="1200">
                <a:solidFill>
                  <a:schemeClr val="lt1"/>
                </a:solidFill>
              </a:defRPr>
            </a:lvl9pPr>
          </a:lstStyle>
          <a:p/>
        </p:txBody>
      </p:sp>
      <p:sp>
        <p:nvSpPr>
          <p:cNvPr id="137" name="Google Shape;137;p25"/>
          <p:cNvSpPr txBox="1"/>
          <p:nvPr>
            <p:ph idx="2" type="subTitle"/>
          </p:nvPr>
        </p:nvSpPr>
        <p:spPr>
          <a:xfrm>
            <a:off x="4305475" y="1929250"/>
            <a:ext cx="1384200" cy="1299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200"/>
              <a:buNone/>
              <a:defRPr sz="1200">
                <a:solidFill>
                  <a:schemeClr val="lt1"/>
                </a:solidFill>
              </a:defRPr>
            </a:lvl2pPr>
            <a:lvl3pPr lvl="2" rtl="0">
              <a:spcBef>
                <a:spcPts val="0"/>
              </a:spcBef>
              <a:spcAft>
                <a:spcPts val="0"/>
              </a:spcAft>
              <a:buClr>
                <a:schemeClr val="lt1"/>
              </a:buClr>
              <a:buSzPts val="1200"/>
              <a:buNone/>
              <a:defRPr sz="1200">
                <a:solidFill>
                  <a:schemeClr val="lt1"/>
                </a:solidFill>
              </a:defRPr>
            </a:lvl3pPr>
            <a:lvl4pPr lvl="3" rtl="0">
              <a:spcBef>
                <a:spcPts val="0"/>
              </a:spcBef>
              <a:spcAft>
                <a:spcPts val="0"/>
              </a:spcAft>
              <a:buClr>
                <a:schemeClr val="lt1"/>
              </a:buClr>
              <a:buSzPts val="1200"/>
              <a:buNone/>
              <a:defRPr sz="1200">
                <a:solidFill>
                  <a:schemeClr val="lt1"/>
                </a:solidFill>
              </a:defRPr>
            </a:lvl4pPr>
            <a:lvl5pPr lvl="4" rtl="0">
              <a:spcBef>
                <a:spcPts val="0"/>
              </a:spcBef>
              <a:spcAft>
                <a:spcPts val="0"/>
              </a:spcAft>
              <a:buClr>
                <a:schemeClr val="lt1"/>
              </a:buClr>
              <a:buSzPts val="1200"/>
              <a:buNone/>
              <a:defRPr sz="1200">
                <a:solidFill>
                  <a:schemeClr val="lt1"/>
                </a:solidFill>
              </a:defRPr>
            </a:lvl5pPr>
            <a:lvl6pPr lvl="5" rtl="0">
              <a:spcBef>
                <a:spcPts val="0"/>
              </a:spcBef>
              <a:spcAft>
                <a:spcPts val="0"/>
              </a:spcAft>
              <a:buClr>
                <a:schemeClr val="lt1"/>
              </a:buClr>
              <a:buSzPts val="1200"/>
              <a:buNone/>
              <a:defRPr sz="1200">
                <a:solidFill>
                  <a:schemeClr val="lt1"/>
                </a:solidFill>
              </a:defRPr>
            </a:lvl6pPr>
            <a:lvl7pPr lvl="6" rtl="0">
              <a:spcBef>
                <a:spcPts val="0"/>
              </a:spcBef>
              <a:spcAft>
                <a:spcPts val="0"/>
              </a:spcAft>
              <a:buClr>
                <a:schemeClr val="lt1"/>
              </a:buClr>
              <a:buSzPts val="1200"/>
              <a:buNone/>
              <a:defRPr sz="1200">
                <a:solidFill>
                  <a:schemeClr val="lt1"/>
                </a:solidFill>
              </a:defRPr>
            </a:lvl7pPr>
            <a:lvl8pPr lvl="7" rtl="0">
              <a:spcBef>
                <a:spcPts val="0"/>
              </a:spcBef>
              <a:spcAft>
                <a:spcPts val="0"/>
              </a:spcAft>
              <a:buClr>
                <a:schemeClr val="lt1"/>
              </a:buClr>
              <a:buSzPts val="1200"/>
              <a:buNone/>
              <a:defRPr sz="1200">
                <a:solidFill>
                  <a:schemeClr val="lt1"/>
                </a:solidFill>
              </a:defRPr>
            </a:lvl8pPr>
            <a:lvl9pPr lvl="8" rtl="0">
              <a:spcBef>
                <a:spcPts val="0"/>
              </a:spcBef>
              <a:spcAft>
                <a:spcPts val="0"/>
              </a:spcAft>
              <a:buClr>
                <a:schemeClr val="lt1"/>
              </a:buClr>
              <a:buSzPts val="1200"/>
              <a:buNone/>
              <a:defRPr sz="1200">
                <a:solidFill>
                  <a:schemeClr val="lt1"/>
                </a:solidFill>
              </a:defRPr>
            </a:lvl9pPr>
          </a:lstStyle>
          <a:p/>
        </p:txBody>
      </p:sp>
      <p:sp>
        <p:nvSpPr>
          <p:cNvPr id="138" name="Google Shape;138;p25"/>
          <p:cNvSpPr txBox="1"/>
          <p:nvPr>
            <p:ph idx="3" type="subTitle"/>
          </p:nvPr>
        </p:nvSpPr>
        <p:spPr>
          <a:xfrm>
            <a:off x="7299100" y="1911900"/>
            <a:ext cx="1384200" cy="1299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200"/>
              <a:buNone/>
              <a:defRPr sz="1200">
                <a:solidFill>
                  <a:schemeClr val="lt1"/>
                </a:solidFill>
              </a:defRPr>
            </a:lvl2pPr>
            <a:lvl3pPr lvl="2" rtl="0">
              <a:spcBef>
                <a:spcPts val="0"/>
              </a:spcBef>
              <a:spcAft>
                <a:spcPts val="0"/>
              </a:spcAft>
              <a:buClr>
                <a:schemeClr val="lt1"/>
              </a:buClr>
              <a:buSzPts val="1200"/>
              <a:buNone/>
              <a:defRPr sz="1200">
                <a:solidFill>
                  <a:schemeClr val="lt1"/>
                </a:solidFill>
              </a:defRPr>
            </a:lvl3pPr>
            <a:lvl4pPr lvl="3" rtl="0">
              <a:spcBef>
                <a:spcPts val="0"/>
              </a:spcBef>
              <a:spcAft>
                <a:spcPts val="0"/>
              </a:spcAft>
              <a:buClr>
                <a:schemeClr val="lt1"/>
              </a:buClr>
              <a:buSzPts val="1200"/>
              <a:buNone/>
              <a:defRPr sz="1200">
                <a:solidFill>
                  <a:schemeClr val="lt1"/>
                </a:solidFill>
              </a:defRPr>
            </a:lvl4pPr>
            <a:lvl5pPr lvl="4" rtl="0">
              <a:spcBef>
                <a:spcPts val="0"/>
              </a:spcBef>
              <a:spcAft>
                <a:spcPts val="0"/>
              </a:spcAft>
              <a:buClr>
                <a:schemeClr val="lt1"/>
              </a:buClr>
              <a:buSzPts val="1200"/>
              <a:buNone/>
              <a:defRPr sz="1200">
                <a:solidFill>
                  <a:schemeClr val="lt1"/>
                </a:solidFill>
              </a:defRPr>
            </a:lvl5pPr>
            <a:lvl6pPr lvl="5" rtl="0">
              <a:spcBef>
                <a:spcPts val="0"/>
              </a:spcBef>
              <a:spcAft>
                <a:spcPts val="0"/>
              </a:spcAft>
              <a:buClr>
                <a:schemeClr val="lt1"/>
              </a:buClr>
              <a:buSzPts val="1200"/>
              <a:buNone/>
              <a:defRPr sz="1200">
                <a:solidFill>
                  <a:schemeClr val="lt1"/>
                </a:solidFill>
              </a:defRPr>
            </a:lvl6pPr>
            <a:lvl7pPr lvl="6" rtl="0">
              <a:spcBef>
                <a:spcPts val="0"/>
              </a:spcBef>
              <a:spcAft>
                <a:spcPts val="0"/>
              </a:spcAft>
              <a:buClr>
                <a:schemeClr val="lt1"/>
              </a:buClr>
              <a:buSzPts val="1200"/>
              <a:buNone/>
              <a:defRPr sz="1200">
                <a:solidFill>
                  <a:schemeClr val="lt1"/>
                </a:solidFill>
              </a:defRPr>
            </a:lvl7pPr>
            <a:lvl8pPr lvl="7" rtl="0">
              <a:spcBef>
                <a:spcPts val="0"/>
              </a:spcBef>
              <a:spcAft>
                <a:spcPts val="0"/>
              </a:spcAft>
              <a:buClr>
                <a:schemeClr val="lt1"/>
              </a:buClr>
              <a:buSzPts val="1200"/>
              <a:buNone/>
              <a:defRPr sz="1200">
                <a:solidFill>
                  <a:schemeClr val="lt1"/>
                </a:solidFill>
              </a:defRPr>
            </a:lvl8pPr>
            <a:lvl9pPr lvl="8" rtl="0">
              <a:spcBef>
                <a:spcPts val="0"/>
              </a:spcBef>
              <a:spcAft>
                <a:spcPts val="0"/>
              </a:spcAft>
              <a:buClr>
                <a:schemeClr val="lt1"/>
              </a:buClr>
              <a:buSzPts val="1200"/>
              <a:buNone/>
              <a:defRPr sz="1200">
                <a:solidFill>
                  <a:schemeClr val="lt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oints - Vertical">
  <p:cSld name="CAPTION_ONLY">
    <p:bg>
      <p:bgPr>
        <a:blipFill>
          <a:blip r:embed="rId2">
            <a:alphaModFix/>
          </a:blip>
          <a:stretch>
            <a:fillRect/>
          </a:stretch>
        </a:blipFill>
      </p:bgPr>
    </p:bg>
    <p:spTree>
      <p:nvGrpSpPr>
        <p:cNvPr id="139" name="Shape 139"/>
        <p:cNvGrpSpPr/>
        <p:nvPr/>
      </p:nvGrpSpPr>
      <p:grpSpPr>
        <a:xfrm>
          <a:off x="0" y="0"/>
          <a:ext cx="0" cy="0"/>
          <a:chOff x="0" y="0"/>
          <a:chExt cx="0" cy="0"/>
        </a:xfrm>
      </p:grpSpPr>
      <p:pic>
        <p:nvPicPr>
          <p:cNvPr id="140" name="Google Shape;140;p26"/>
          <p:cNvPicPr preferRelativeResize="0"/>
          <p:nvPr/>
        </p:nvPicPr>
        <p:blipFill>
          <a:blip r:embed="rId3">
            <a:alphaModFix/>
          </a:blip>
          <a:stretch>
            <a:fillRect/>
          </a:stretch>
        </p:blipFill>
        <p:spPr>
          <a:xfrm>
            <a:off x="1835175" y="1303880"/>
            <a:ext cx="501905" cy="959677"/>
          </a:xfrm>
          <a:prstGeom prst="rect">
            <a:avLst/>
          </a:prstGeom>
          <a:noFill/>
          <a:ln>
            <a:noFill/>
          </a:ln>
        </p:spPr>
      </p:pic>
      <p:pic>
        <p:nvPicPr>
          <p:cNvPr id="141" name="Google Shape;141;p26"/>
          <p:cNvPicPr preferRelativeResize="0"/>
          <p:nvPr/>
        </p:nvPicPr>
        <p:blipFill rotWithShape="1">
          <a:blip r:embed="rId4">
            <a:alphaModFix/>
          </a:blip>
          <a:srcRect b="41822" l="0" r="0" t="5231"/>
          <a:stretch/>
        </p:blipFill>
        <p:spPr>
          <a:xfrm>
            <a:off x="1723424" y="2498788"/>
            <a:ext cx="725501" cy="1006049"/>
          </a:xfrm>
          <a:prstGeom prst="rect">
            <a:avLst/>
          </a:prstGeom>
          <a:noFill/>
          <a:ln>
            <a:noFill/>
          </a:ln>
        </p:spPr>
      </p:pic>
      <p:pic>
        <p:nvPicPr>
          <p:cNvPr id="142" name="Google Shape;142;p26"/>
          <p:cNvPicPr preferRelativeResize="0"/>
          <p:nvPr/>
        </p:nvPicPr>
        <p:blipFill rotWithShape="1">
          <a:blip r:embed="rId5">
            <a:alphaModFix/>
          </a:blip>
          <a:srcRect b="40919" l="0" r="0" t="5174"/>
          <a:stretch/>
        </p:blipFill>
        <p:spPr>
          <a:xfrm>
            <a:off x="1673350" y="3746168"/>
            <a:ext cx="825650" cy="1073597"/>
          </a:xfrm>
          <a:prstGeom prst="rect">
            <a:avLst/>
          </a:prstGeom>
          <a:noFill/>
          <a:ln>
            <a:noFill/>
          </a:ln>
        </p:spPr>
      </p:pic>
      <p:sp>
        <p:nvSpPr>
          <p:cNvPr id="143" name="Google Shape;143;p26"/>
          <p:cNvSpPr txBox="1"/>
          <p:nvPr>
            <p:ph idx="1" type="subTitle"/>
          </p:nvPr>
        </p:nvSpPr>
        <p:spPr>
          <a:xfrm>
            <a:off x="2639050" y="1560815"/>
            <a:ext cx="4421700" cy="4458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600"/>
              <a:buNone/>
              <a:defRPr sz="1600">
                <a:solidFill>
                  <a:schemeClr val="lt1"/>
                </a:solidFill>
              </a:defRPr>
            </a:lvl1pPr>
            <a:lvl2pPr lvl="1">
              <a:spcBef>
                <a:spcPts val="0"/>
              </a:spcBef>
              <a:spcAft>
                <a:spcPts val="0"/>
              </a:spcAft>
              <a:buClr>
                <a:schemeClr val="lt1"/>
              </a:buClr>
              <a:buSzPts val="1200"/>
              <a:buNone/>
              <a:defRPr sz="1200">
                <a:solidFill>
                  <a:schemeClr val="lt1"/>
                </a:solidFill>
              </a:defRPr>
            </a:lvl2pPr>
            <a:lvl3pPr lvl="2">
              <a:spcBef>
                <a:spcPts val="0"/>
              </a:spcBef>
              <a:spcAft>
                <a:spcPts val="0"/>
              </a:spcAft>
              <a:buClr>
                <a:schemeClr val="lt1"/>
              </a:buClr>
              <a:buSzPts val="1200"/>
              <a:buNone/>
              <a:defRPr sz="1200">
                <a:solidFill>
                  <a:schemeClr val="lt1"/>
                </a:solidFill>
              </a:defRPr>
            </a:lvl3pPr>
            <a:lvl4pPr lvl="3">
              <a:spcBef>
                <a:spcPts val="0"/>
              </a:spcBef>
              <a:spcAft>
                <a:spcPts val="0"/>
              </a:spcAft>
              <a:buClr>
                <a:schemeClr val="lt1"/>
              </a:buClr>
              <a:buSzPts val="1200"/>
              <a:buNone/>
              <a:defRPr sz="1200">
                <a:solidFill>
                  <a:schemeClr val="lt1"/>
                </a:solidFill>
              </a:defRPr>
            </a:lvl4pPr>
            <a:lvl5pPr lvl="4">
              <a:spcBef>
                <a:spcPts val="0"/>
              </a:spcBef>
              <a:spcAft>
                <a:spcPts val="0"/>
              </a:spcAft>
              <a:buClr>
                <a:schemeClr val="lt1"/>
              </a:buClr>
              <a:buSzPts val="1200"/>
              <a:buNone/>
              <a:defRPr sz="1200">
                <a:solidFill>
                  <a:schemeClr val="lt1"/>
                </a:solidFill>
              </a:defRPr>
            </a:lvl5pPr>
            <a:lvl6pPr lvl="5">
              <a:spcBef>
                <a:spcPts val="0"/>
              </a:spcBef>
              <a:spcAft>
                <a:spcPts val="0"/>
              </a:spcAft>
              <a:buClr>
                <a:schemeClr val="lt1"/>
              </a:buClr>
              <a:buSzPts val="1200"/>
              <a:buNone/>
              <a:defRPr sz="1200">
                <a:solidFill>
                  <a:schemeClr val="lt1"/>
                </a:solidFill>
              </a:defRPr>
            </a:lvl6pPr>
            <a:lvl7pPr lvl="6">
              <a:spcBef>
                <a:spcPts val="0"/>
              </a:spcBef>
              <a:spcAft>
                <a:spcPts val="0"/>
              </a:spcAft>
              <a:buClr>
                <a:schemeClr val="lt1"/>
              </a:buClr>
              <a:buSzPts val="1200"/>
              <a:buNone/>
              <a:defRPr sz="1200">
                <a:solidFill>
                  <a:schemeClr val="lt1"/>
                </a:solidFill>
              </a:defRPr>
            </a:lvl7pPr>
            <a:lvl8pPr lvl="7">
              <a:spcBef>
                <a:spcPts val="0"/>
              </a:spcBef>
              <a:spcAft>
                <a:spcPts val="0"/>
              </a:spcAft>
              <a:buClr>
                <a:schemeClr val="lt1"/>
              </a:buClr>
              <a:buSzPts val="1200"/>
              <a:buNone/>
              <a:defRPr sz="1200">
                <a:solidFill>
                  <a:schemeClr val="lt1"/>
                </a:solidFill>
              </a:defRPr>
            </a:lvl8pPr>
            <a:lvl9pPr lvl="8">
              <a:spcBef>
                <a:spcPts val="0"/>
              </a:spcBef>
              <a:spcAft>
                <a:spcPts val="0"/>
              </a:spcAft>
              <a:buClr>
                <a:schemeClr val="lt1"/>
              </a:buClr>
              <a:buSzPts val="1200"/>
              <a:buNone/>
              <a:defRPr sz="1200">
                <a:solidFill>
                  <a:schemeClr val="lt1"/>
                </a:solidFill>
              </a:defRPr>
            </a:lvl9pPr>
          </a:lstStyle>
          <a:p/>
        </p:txBody>
      </p:sp>
      <p:sp>
        <p:nvSpPr>
          <p:cNvPr id="144" name="Google Shape;144;p26"/>
          <p:cNvSpPr txBox="1"/>
          <p:nvPr>
            <p:ph idx="2" type="subTitle"/>
          </p:nvPr>
        </p:nvSpPr>
        <p:spPr>
          <a:xfrm>
            <a:off x="2639050" y="2778915"/>
            <a:ext cx="4421700" cy="4458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200"/>
              <a:buNone/>
              <a:defRPr sz="1200">
                <a:solidFill>
                  <a:schemeClr val="lt1"/>
                </a:solidFill>
              </a:defRPr>
            </a:lvl2pPr>
            <a:lvl3pPr lvl="2" rtl="0">
              <a:spcBef>
                <a:spcPts val="0"/>
              </a:spcBef>
              <a:spcAft>
                <a:spcPts val="0"/>
              </a:spcAft>
              <a:buClr>
                <a:schemeClr val="lt1"/>
              </a:buClr>
              <a:buSzPts val="1200"/>
              <a:buNone/>
              <a:defRPr sz="1200">
                <a:solidFill>
                  <a:schemeClr val="lt1"/>
                </a:solidFill>
              </a:defRPr>
            </a:lvl3pPr>
            <a:lvl4pPr lvl="3" rtl="0">
              <a:spcBef>
                <a:spcPts val="0"/>
              </a:spcBef>
              <a:spcAft>
                <a:spcPts val="0"/>
              </a:spcAft>
              <a:buClr>
                <a:schemeClr val="lt1"/>
              </a:buClr>
              <a:buSzPts val="1200"/>
              <a:buNone/>
              <a:defRPr sz="1200">
                <a:solidFill>
                  <a:schemeClr val="lt1"/>
                </a:solidFill>
              </a:defRPr>
            </a:lvl4pPr>
            <a:lvl5pPr lvl="4" rtl="0">
              <a:spcBef>
                <a:spcPts val="0"/>
              </a:spcBef>
              <a:spcAft>
                <a:spcPts val="0"/>
              </a:spcAft>
              <a:buClr>
                <a:schemeClr val="lt1"/>
              </a:buClr>
              <a:buSzPts val="1200"/>
              <a:buNone/>
              <a:defRPr sz="1200">
                <a:solidFill>
                  <a:schemeClr val="lt1"/>
                </a:solidFill>
              </a:defRPr>
            </a:lvl5pPr>
            <a:lvl6pPr lvl="5" rtl="0">
              <a:spcBef>
                <a:spcPts val="0"/>
              </a:spcBef>
              <a:spcAft>
                <a:spcPts val="0"/>
              </a:spcAft>
              <a:buClr>
                <a:schemeClr val="lt1"/>
              </a:buClr>
              <a:buSzPts val="1200"/>
              <a:buNone/>
              <a:defRPr sz="1200">
                <a:solidFill>
                  <a:schemeClr val="lt1"/>
                </a:solidFill>
              </a:defRPr>
            </a:lvl6pPr>
            <a:lvl7pPr lvl="6" rtl="0">
              <a:spcBef>
                <a:spcPts val="0"/>
              </a:spcBef>
              <a:spcAft>
                <a:spcPts val="0"/>
              </a:spcAft>
              <a:buClr>
                <a:schemeClr val="lt1"/>
              </a:buClr>
              <a:buSzPts val="1200"/>
              <a:buNone/>
              <a:defRPr sz="1200">
                <a:solidFill>
                  <a:schemeClr val="lt1"/>
                </a:solidFill>
              </a:defRPr>
            </a:lvl7pPr>
            <a:lvl8pPr lvl="7" rtl="0">
              <a:spcBef>
                <a:spcPts val="0"/>
              </a:spcBef>
              <a:spcAft>
                <a:spcPts val="0"/>
              </a:spcAft>
              <a:buClr>
                <a:schemeClr val="lt1"/>
              </a:buClr>
              <a:buSzPts val="1200"/>
              <a:buNone/>
              <a:defRPr sz="1200">
                <a:solidFill>
                  <a:schemeClr val="lt1"/>
                </a:solidFill>
              </a:defRPr>
            </a:lvl8pPr>
            <a:lvl9pPr lvl="8" rtl="0">
              <a:spcBef>
                <a:spcPts val="0"/>
              </a:spcBef>
              <a:spcAft>
                <a:spcPts val="0"/>
              </a:spcAft>
              <a:buClr>
                <a:schemeClr val="lt1"/>
              </a:buClr>
              <a:buSzPts val="1200"/>
              <a:buNone/>
              <a:defRPr sz="1200">
                <a:solidFill>
                  <a:schemeClr val="lt1"/>
                </a:solidFill>
              </a:defRPr>
            </a:lvl9pPr>
          </a:lstStyle>
          <a:p/>
        </p:txBody>
      </p:sp>
      <p:sp>
        <p:nvSpPr>
          <p:cNvPr id="145" name="Google Shape;145;p26"/>
          <p:cNvSpPr txBox="1"/>
          <p:nvPr>
            <p:ph idx="3" type="subTitle"/>
          </p:nvPr>
        </p:nvSpPr>
        <p:spPr>
          <a:xfrm>
            <a:off x="2639050" y="4060065"/>
            <a:ext cx="4421700" cy="4458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600"/>
              <a:buNone/>
              <a:defRPr sz="1600">
                <a:solidFill>
                  <a:schemeClr val="lt1"/>
                </a:solidFill>
              </a:defRPr>
            </a:lvl1pPr>
            <a:lvl2pPr lvl="1" rtl="0">
              <a:spcBef>
                <a:spcPts val="0"/>
              </a:spcBef>
              <a:spcAft>
                <a:spcPts val="0"/>
              </a:spcAft>
              <a:buClr>
                <a:schemeClr val="lt1"/>
              </a:buClr>
              <a:buSzPts val="1200"/>
              <a:buNone/>
              <a:defRPr sz="1200">
                <a:solidFill>
                  <a:schemeClr val="lt1"/>
                </a:solidFill>
              </a:defRPr>
            </a:lvl2pPr>
            <a:lvl3pPr lvl="2" rtl="0">
              <a:spcBef>
                <a:spcPts val="0"/>
              </a:spcBef>
              <a:spcAft>
                <a:spcPts val="0"/>
              </a:spcAft>
              <a:buClr>
                <a:schemeClr val="lt1"/>
              </a:buClr>
              <a:buSzPts val="1200"/>
              <a:buNone/>
              <a:defRPr sz="1200">
                <a:solidFill>
                  <a:schemeClr val="lt1"/>
                </a:solidFill>
              </a:defRPr>
            </a:lvl3pPr>
            <a:lvl4pPr lvl="3" rtl="0">
              <a:spcBef>
                <a:spcPts val="0"/>
              </a:spcBef>
              <a:spcAft>
                <a:spcPts val="0"/>
              </a:spcAft>
              <a:buClr>
                <a:schemeClr val="lt1"/>
              </a:buClr>
              <a:buSzPts val="1200"/>
              <a:buNone/>
              <a:defRPr sz="1200">
                <a:solidFill>
                  <a:schemeClr val="lt1"/>
                </a:solidFill>
              </a:defRPr>
            </a:lvl4pPr>
            <a:lvl5pPr lvl="4" rtl="0">
              <a:spcBef>
                <a:spcPts val="0"/>
              </a:spcBef>
              <a:spcAft>
                <a:spcPts val="0"/>
              </a:spcAft>
              <a:buClr>
                <a:schemeClr val="lt1"/>
              </a:buClr>
              <a:buSzPts val="1200"/>
              <a:buNone/>
              <a:defRPr sz="1200">
                <a:solidFill>
                  <a:schemeClr val="lt1"/>
                </a:solidFill>
              </a:defRPr>
            </a:lvl5pPr>
            <a:lvl6pPr lvl="5" rtl="0">
              <a:spcBef>
                <a:spcPts val="0"/>
              </a:spcBef>
              <a:spcAft>
                <a:spcPts val="0"/>
              </a:spcAft>
              <a:buClr>
                <a:schemeClr val="lt1"/>
              </a:buClr>
              <a:buSzPts val="1200"/>
              <a:buNone/>
              <a:defRPr sz="1200">
                <a:solidFill>
                  <a:schemeClr val="lt1"/>
                </a:solidFill>
              </a:defRPr>
            </a:lvl6pPr>
            <a:lvl7pPr lvl="6" rtl="0">
              <a:spcBef>
                <a:spcPts val="0"/>
              </a:spcBef>
              <a:spcAft>
                <a:spcPts val="0"/>
              </a:spcAft>
              <a:buClr>
                <a:schemeClr val="lt1"/>
              </a:buClr>
              <a:buSzPts val="1200"/>
              <a:buNone/>
              <a:defRPr sz="1200">
                <a:solidFill>
                  <a:schemeClr val="lt1"/>
                </a:solidFill>
              </a:defRPr>
            </a:lvl7pPr>
            <a:lvl8pPr lvl="7" rtl="0">
              <a:spcBef>
                <a:spcPts val="0"/>
              </a:spcBef>
              <a:spcAft>
                <a:spcPts val="0"/>
              </a:spcAft>
              <a:buClr>
                <a:schemeClr val="lt1"/>
              </a:buClr>
              <a:buSzPts val="1200"/>
              <a:buNone/>
              <a:defRPr sz="1200">
                <a:solidFill>
                  <a:schemeClr val="lt1"/>
                </a:solidFill>
              </a:defRPr>
            </a:lvl8pPr>
            <a:lvl9pPr lvl="8" rtl="0">
              <a:spcBef>
                <a:spcPts val="0"/>
              </a:spcBef>
              <a:spcAft>
                <a:spcPts val="0"/>
              </a:spcAft>
              <a:buClr>
                <a:schemeClr val="lt1"/>
              </a:buClr>
              <a:buSzPts val="1200"/>
              <a:buNone/>
              <a:defRPr sz="1200">
                <a:solidFill>
                  <a:schemeClr val="lt1"/>
                </a:solidFill>
              </a:defRPr>
            </a:lvl9pPr>
          </a:lstStyle>
          <a:p/>
        </p:txBody>
      </p:sp>
      <p:sp>
        <p:nvSpPr>
          <p:cNvPr id="146" name="Google Shape;146;p26"/>
          <p:cNvSpPr txBox="1"/>
          <p:nvPr>
            <p:ph type="title"/>
          </p:nvPr>
        </p:nvSpPr>
        <p:spPr>
          <a:xfrm>
            <a:off x="468450" y="451500"/>
            <a:ext cx="8214900" cy="594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None/>
              <a:defRPr>
                <a:solidFill>
                  <a:schemeClr val="lt1"/>
                </a:solidFill>
                <a:latin typeface="Poppins"/>
                <a:ea typeface="Poppins"/>
                <a:cs typeface="Poppins"/>
                <a:sym typeface="Poppins"/>
              </a:defRPr>
            </a:lvl1pPr>
            <a:lvl2pPr lvl="1" rtl="0">
              <a:spcBef>
                <a:spcPts val="0"/>
              </a:spcBef>
              <a:spcAft>
                <a:spcPts val="0"/>
              </a:spcAft>
              <a:buClr>
                <a:schemeClr val="lt1"/>
              </a:buClr>
              <a:buSzPts val="2800"/>
              <a:buNone/>
              <a:defRPr>
                <a:solidFill>
                  <a:schemeClr val="lt1"/>
                </a:solidFill>
                <a:latin typeface="Poppins"/>
                <a:ea typeface="Poppins"/>
                <a:cs typeface="Poppins"/>
                <a:sym typeface="Poppins"/>
              </a:defRPr>
            </a:lvl2pPr>
            <a:lvl3pPr lvl="2" rtl="0">
              <a:spcBef>
                <a:spcPts val="0"/>
              </a:spcBef>
              <a:spcAft>
                <a:spcPts val="0"/>
              </a:spcAft>
              <a:buClr>
                <a:schemeClr val="lt1"/>
              </a:buClr>
              <a:buSzPts val="2800"/>
              <a:buNone/>
              <a:defRPr>
                <a:solidFill>
                  <a:schemeClr val="lt1"/>
                </a:solidFill>
                <a:latin typeface="Poppins"/>
                <a:ea typeface="Poppins"/>
                <a:cs typeface="Poppins"/>
                <a:sym typeface="Poppins"/>
              </a:defRPr>
            </a:lvl3pPr>
            <a:lvl4pPr lvl="3" rtl="0">
              <a:spcBef>
                <a:spcPts val="0"/>
              </a:spcBef>
              <a:spcAft>
                <a:spcPts val="0"/>
              </a:spcAft>
              <a:buClr>
                <a:schemeClr val="lt1"/>
              </a:buClr>
              <a:buSzPts val="2800"/>
              <a:buNone/>
              <a:defRPr>
                <a:solidFill>
                  <a:schemeClr val="lt1"/>
                </a:solidFill>
                <a:latin typeface="Poppins"/>
                <a:ea typeface="Poppins"/>
                <a:cs typeface="Poppins"/>
                <a:sym typeface="Poppins"/>
              </a:defRPr>
            </a:lvl4pPr>
            <a:lvl5pPr lvl="4" rtl="0">
              <a:spcBef>
                <a:spcPts val="0"/>
              </a:spcBef>
              <a:spcAft>
                <a:spcPts val="0"/>
              </a:spcAft>
              <a:buClr>
                <a:schemeClr val="lt1"/>
              </a:buClr>
              <a:buSzPts val="2800"/>
              <a:buNone/>
              <a:defRPr>
                <a:solidFill>
                  <a:schemeClr val="lt1"/>
                </a:solidFill>
                <a:latin typeface="Poppins"/>
                <a:ea typeface="Poppins"/>
                <a:cs typeface="Poppins"/>
                <a:sym typeface="Poppins"/>
              </a:defRPr>
            </a:lvl5pPr>
            <a:lvl6pPr lvl="5" rtl="0">
              <a:spcBef>
                <a:spcPts val="0"/>
              </a:spcBef>
              <a:spcAft>
                <a:spcPts val="0"/>
              </a:spcAft>
              <a:buClr>
                <a:schemeClr val="lt1"/>
              </a:buClr>
              <a:buSzPts val="2800"/>
              <a:buNone/>
              <a:defRPr>
                <a:solidFill>
                  <a:schemeClr val="lt1"/>
                </a:solidFill>
                <a:latin typeface="Poppins"/>
                <a:ea typeface="Poppins"/>
                <a:cs typeface="Poppins"/>
                <a:sym typeface="Poppins"/>
              </a:defRPr>
            </a:lvl6pPr>
            <a:lvl7pPr lvl="6" rtl="0">
              <a:spcBef>
                <a:spcPts val="0"/>
              </a:spcBef>
              <a:spcAft>
                <a:spcPts val="0"/>
              </a:spcAft>
              <a:buClr>
                <a:schemeClr val="lt1"/>
              </a:buClr>
              <a:buSzPts val="2800"/>
              <a:buNone/>
              <a:defRPr>
                <a:solidFill>
                  <a:schemeClr val="lt1"/>
                </a:solidFill>
                <a:latin typeface="Poppins"/>
                <a:ea typeface="Poppins"/>
                <a:cs typeface="Poppins"/>
                <a:sym typeface="Poppins"/>
              </a:defRPr>
            </a:lvl7pPr>
            <a:lvl8pPr lvl="7" rtl="0">
              <a:spcBef>
                <a:spcPts val="0"/>
              </a:spcBef>
              <a:spcAft>
                <a:spcPts val="0"/>
              </a:spcAft>
              <a:buClr>
                <a:schemeClr val="lt1"/>
              </a:buClr>
              <a:buSzPts val="2800"/>
              <a:buNone/>
              <a:defRPr>
                <a:solidFill>
                  <a:schemeClr val="lt1"/>
                </a:solidFill>
                <a:latin typeface="Poppins"/>
                <a:ea typeface="Poppins"/>
                <a:cs typeface="Poppins"/>
                <a:sym typeface="Poppins"/>
              </a:defRPr>
            </a:lvl8pPr>
            <a:lvl9pPr lvl="8" rtl="0">
              <a:spcBef>
                <a:spcPts val="0"/>
              </a:spcBef>
              <a:spcAft>
                <a:spcPts val="0"/>
              </a:spcAft>
              <a:buClr>
                <a:schemeClr val="lt1"/>
              </a:buClr>
              <a:buSzPts val="2800"/>
              <a:buNone/>
              <a:defRPr>
                <a:solidFill>
                  <a:schemeClr val="lt1"/>
                </a:solidFill>
                <a:latin typeface="Poppins"/>
                <a:ea typeface="Poppins"/>
                <a:cs typeface="Poppins"/>
                <a:sym typeface="Poppins"/>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ket Index" type="blank">
  <p:cSld name="BLANK">
    <p:spTree>
      <p:nvGrpSpPr>
        <p:cNvPr id="147" name="Shape 147"/>
        <p:cNvGrpSpPr/>
        <p:nvPr/>
      </p:nvGrpSpPr>
      <p:grpSpPr>
        <a:xfrm>
          <a:off x="0" y="0"/>
          <a:ext cx="0" cy="0"/>
          <a:chOff x="0" y="0"/>
          <a:chExt cx="0" cy="0"/>
        </a:xfrm>
      </p:grpSpPr>
      <p:pic>
        <p:nvPicPr>
          <p:cNvPr id="148" name="Google Shape;148;p27"/>
          <p:cNvPicPr preferRelativeResize="0"/>
          <p:nvPr/>
        </p:nvPicPr>
        <p:blipFill>
          <a:blip r:embed="rId2">
            <a:alphaModFix/>
          </a:blip>
          <a:stretch>
            <a:fillRect/>
          </a:stretch>
        </p:blipFill>
        <p:spPr>
          <a:xfrm>
            <a:off x="0" y="-177350"/>
            <a:ext cx="9144000" cy="5143500"/>
          </a:xfrm>
          <a:prstGeom prst="rect">
            <a:avLst/>
          </a:prstGeom>
          <a:noFill/>
          <a:ln>
            <a:noFill/>
          </a:ln>
        </p:spPr>
      </p:pic>
      <p:sp>
        <p:nvSpPr>
          <p:cNvPr id="149" name="Google Shape;149;p27"/>
          <p:cNvSpPr/>
          <p:nvPr/>
        </p:nvSpPr>
        <p:spPr>
          <a:xfrm>
            <a:off x="4002898" y="3118018"/>
            <a:ext cx="1418400" cy="1418400"/>
          </a:xfrm>
          <a:prstGeom prst="ellipse">
            <a:avLst/>
          </a:prstGeom>
          <a:gradFill>
            <a:gsLst>
              <a:gs pos="0">
                <a:srgbClr val="26D7DD"/>
              </a:gs>
              <a:gs pos="100000">
                <a:srgbClr val="16686B"/>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7"/>
          <p:cNvSpPr/>
          <p:nvPr/>
        </p:nvSpPr>
        <p:spPr>
          <a:xfrm>
            <a:off x="2627390" y="1132950"/>
            <a:ext cx="1418400" cy="1418400"/>
          </a:xfrm>
          <a:prstGeom prst="ellipse">
            <a:avLst/>
          </a:prstGeom>
          <a:gradFill>
            <a:gsLst>
              <a:gs pos="0">
                <a:srgbClr val="79039A"/>
              </a:gs>
              <a:gs pos="100000">
                <a:srgbClr val="140218"/>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7"/>
          <p:cNvSpPr/>
          <p:nvPr/>
        </p:nvSpPr>
        <p:spPr>
          <a:xfrm>
            <a:off x="5421329" y="1132950"/>
            <a:ext cx="1418400" cy="1418400"/>
          </a:xfrm>
          <a:prstGeom prst="ellipse">
            <a:avLst/>
          </a:prstGeom>
          <a:gradFill>
            <a:gsLst>
              <a:gs pos="0">
                <a:srgbClr val="FFAB91"/>
              </a:gs>
              <a:gs pos="100000">
                <a:srgbClr val="F84A16"/>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7"/>
          <p:cNvSpPr/>
          <p:nvPr/>
        </p:nvSpPr>
        <p:spPr>
          <a:xfrm>
            <a:off x="1208960" y="3118018"/>
            <a:ext cx="1418400" cy="1418400"/>
          </a:xfrm>
          <a:prstGeom prst="ellipse">
            <a:avLst/>
          </a:prstGeom>
          <a:gradFill>
            <a:gsLst>
              <a:gs pos="0">
                <a:srgbClr val="FFC002"/>
              </a:gs>
              <a:gs pos="100000">
                <a:srgbClr val="795B04"/>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7"/>
          <p:cNvSpPr/>
          <p:nvPr/>
        </p:nvSpPr>
        <p:spPr>
          <a:xfrm>
            <a:off x="6501401" y="3118018"/>
            <a:ext cx="1418400" cy="1418400"/>
          </a:xfrm>
          <a:prstGeom prst="ellipse">
            <a:avLst/>
          </a:prstGeom>
          <a:gradFill>
            <a:gsLst>
              <a:gs pos="0">
                <a:srgbClr val="0C954E"/>
              </a:gs>
              <a:gs pos="100000">
                <a:srgbClr val="041B0F"/>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7"/>
          <p:cNvSpPr txBox="1"/>
          <p:nvPr>
            <p:ph type="title"/>
          </p:nvPr>
        </p:nvSpPr>
        <p:spPr>
          <a:xfrm>
            <a:off x="1407600" y="211650"/>
            <a:ext cx="6328800" cy="4254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2600"/>
              <a:buNone/>
              <a:defRPr>
                <a:solidFill>
                  <a:schemeClr val="lt1"/>
                </a:solidFill>
                <a:latin typeface="Poppins"/>
                <a:ea typeface="Poppins"/>
                <a:cs typeface="Poppins"/>
                <a:sym typeface="Poppins"/>
              </a:defRPr>
            </a:lvl1pPr>
            <a:lvl2pPr lvl="1" algn="ctr">
              <a:spcBef>
                <a:spcPts val="0"/>
              </a:spcBef>
              <a:spcAft>
                <a:spcPts val="0"/>
              </a:spcAft>
              <a:buClr>
                <a:schemeClr val="lt1"/>
              </a:buClr>
              <a:buSzPts val="2400"/>
              <a:buNone/>
              <a:defRPr sz="2400">
                <a:solidFill>
                  <a:schemeClr val="lt1"/>
                </a:solidFill>
                <a:latin typeface="Poppins"/>
                <a:ea typeface="Poppins"/>
                <a:cs typeface="Poppins"/>
                <a:sym typeface="Poppins"/>
              </a:defRPr>
            </a:lvl2pPr>
            <a:lvl3pPr lvl="2" algn="ctr">
              <a:spcBef>
                <a:spcPts val="0"/>
              </a:spcBef>
              <a:spcAft>
                <a:spcPts val="0"/>
              </a:spcAft>
              <a:buClr>
                <a:schemeClr val="lt1"/>
              </a:buClr>
              <a:buSzPts val="2400"/>
              <a:buNone/>
              <a:defRPr sz="2400">
                <a:solidFill>
                  <a:schemeClr val="lt1"/>
                </a:solidFill>
                <a:latin typeface="Poppins"/>
                <a:ea typeface="Poppins"/>
                <a:cs typeface="Poppins"/>
                <a:sym typeface="Poppins"/>
              </a:defRPr>
            </a:lvl3pPr>
            <a:lvl4pPr lvl="3" algn="ctr">
              <a:spcBef>
                <a:spcPts val="0"/>
              </a:spcBef>
              <a:spcAft>
                <a:spcPts val="0"/>
              </a:spcAft>
              <a:buClr>
                <a:schemeClr val="lt1"/>
              </a:buClr>
              <a:buSzPts val="2400"/>
              <a:buNone/>
              <a:defRPr sz="2400">
                <a:solidFill>
                  <a:schemeClr val="lt1"/>
                </a:solidFill>
                <a:latin typeface="Poppins"/>
                <a:ea typeface="Poppins"/>
                <a:cs typeface="Poppins"/>
                <a:sym typeface="Poppins"/>
              </a:defRPr>
            </a:lvl4pPr>
            <a:lvl5pPr lvl="4" algn="ctr">
              <a:spcBef>
                <a:spcPts val="0"/>
              </a:spcBef>
              <a:spcAft>
                <a:spcPts val="0"/>
              </a:spcAft>
              <a:buClr>
                <a:schemeClr val="lt1"/>
              </a:buClr>
              <a:buSzPts val="2400"/>
              <a:buNone/>
              <a:defRPr sz="2400">
                <a:solidFill>
                  <a:schemeClr val="lt1"/>
                </a:solidFill>
                <a:latin typeface="Poppins"/>
                <a:ea typeface="Poppins"/>
                <a:cs typeface="Poppins"/>
                <a:sym typeface="Poppins"/>
              </a:defRPr>
            </a:lvl5pPr>
            <a:lvl6pPr lvl="5" algn="ctr">
              <a:spcBef>
                <a:spcPts val="0"/>
              </a:spcBef>
              <a:spcAft>
                <a:spcPts val="0"/>
              </a:spcAft>
              <a:buClr>
                <a:schemeClr val="lt1"/>
              </a:buClr>
              <a:buSzPts val="2400"/>
              <a:buNone/>
              <a:defRPr sz="2400">
                <a:solidFill>
                  <a:schemeClr val="lt1"/>
                </a:solidFill>
                <a:latin typeface="Poppins"/>
                <a:ea typeface="Poppins"/>
                <a:cs typeface="Poppins"/>
                <a:sym typeface="Poppins"/>
              </a:defRPr>
            </a:lvl6pPr>
            <a:lvl7pPr lvl="6" algn="ctr">
              <a:spcBef>
                <a:spcPts val="0"/>
              </a:spcBef>
              <a:spcAft>
                <a:spcPts val="0"/>
              </a:spcAft>
              <a:buClr>
                <a:schemeClr val="lt1"/>
              </a:buClr>
              <a:buSzPts val="2400"/>
              <a:buNone/>
              <a:defRPr sz="2400">
                <a:solidFill>
                  <a:schemeClr val="lt1"/>
                </a:solidFill>
                <a:latin typeface="Poppins"/>
                <a:ea typeface="Poppins"/>
                <a:cs typeface="Poppins"/>
                <a:sym typeface="Poppins"/>
              </a:defRPr>
            </a:lvl7pPr>
            <a:lvl8pPr lvl="7" algn="ctr">
              <a:spcBef>
                <a:spcPts val="0"/>
              </a:spcBef>
              <a:spcAft>
                <a:spcPts val="0"/>
              </a:spcAft>
              <a:buClr>
                <a:schemeClr val="lt1"/>
              </a:buClr>
              <a:buSzPts val="2400"/>
              <a:buNone/>
              <a:defRPr sz="2400">
                <a:solidFill>
                  <a:schemeClr val="lt1"/>
                </a:solidFill>
                <a:latin typeface="Poppins"/>
                <a:ea typeface="Poppins"/>
                <a:cs typeface="Poppins"/>
                <a:sym typeface="Poppins"/>
              </a:defRPr>
            </a:lvl8pPr>
            <a:lvl9pPr lvl="8" algn="ctr">
              <a:spcBef>
                <a:spcPts val="0"/>
              </a:spcBef>
              <a:spcAft>
                <a:spcPts val="0"/>
              </a:spcAft>
              <a:buClr>
                <a:schemeClr val="lt1"/>
              </a:buClr>
              <a:buSzPts val="2400"/>
              <a:buNone/>
              <a:defRPr sz="2400">
                <a:solidFill>
                  <a:schemeClr val="lt1"/>
                </a:solidFill>
                <a:latin typeface="Poppins"/>
                <a:ea typeface="Poppins"/>
                <a:cs typeface="Poppins"/>
                <a:sym typeface="Poppins"/>
              </a:defRPr>
            </a:lvl9pPr>
          </a:lstStyle>
          <a:p/>
        </p:txBody>
      </p:sp>
      <p:sp>
        <p:nvSpPr>
          <p:cNvPr id="155" name="Google Shape;155;p27"/>
          <p:cNvSpPr txBox="1"/>
          <p:nvPr>
            <p:ph idx="1" type="subTitle"/>
          </p:nvPr>
        </p:nvSpPr>
        <p:spPr>
          <a:xfrm>
            <a:off x="2304750" y="2513475"/>
            <a:ext cx="2063700" cy="4254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5"/>
              </a:buClr>
              <a:buSzPts val="1600"/>
              <a:buNone/>
              <a:defRPr sz="1600">
                <a:solidFill>
                  <a:schemeClr val="accent5"/>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56" name="Google Shape;156;p27"/>
          <p:cNvSpPr txBox="1"/>
          <p:nvPr>
            <p:ph idx="2" type="subTitle"/>
          </p:nvPr>
        </p:nvSpPr>
        <p:spPr>
          <a:xfrm>
            <a:off x="5098675" y="2513475"/>
            <a:ext cx="20637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1600"/>
              <a:buNone/>
              <a:defRPr sz="1600">
                <a:solidFill>
                  <a:schemeClr val="accent3"/>
                </a:solidFill>
              </a:defRPr>
            </a:lvl1pPr>
            <a:lvl2pPr lvl="1" rtl="0" algn="ctr">
              <a:spcBef>
                <a:spcPts val="0"/>
              </a:spcBef>
              <a:spcAft>
                <a:spcPts val="0"/>
              </a:spcAft>
              <a:buClr>
                <a:schemeClr val="accent3"/>
              </a:buClr>
              <a:buSzPts val="1400"/>
              <a:buNone/>
              <a:defRPr>
                <a:solidFill>
                  <a:schemeClr val="accent3"/>
                </a:solidFill>
              </a:defRPr>
            </a:lvl2pPr>
            <a:lvl3pPr lvl="2" rtl="0" algn="ctr">
              <a:spcBef>
                <a:spcPts val="0"/>
              </a:spcBef>
              <a:spcAft>
                <a:spcPts val="0"/>
              </a:spcAft>
              <a:buClr>
                <a:schemeClr val="accent3"/>
              </a:buClr>
              <a:buSzPts val="1400"/>
              <a:buNone/>
              <a:defRPr>
                <a:solidFill>
                  <a:schemeClr val="accent3"/>
                </a:solidFill>
              </a:defRPr>
            </a:lvl3pPr>
            <a:lvl4pPr lvl="3" rtl="0" algn="ctr">
              <a:spcBef>
                <a:spcPts val="0"/>
              </a:spcBef>
              <a:spcAft>
                <a:spcPts val="0"/>
              </a:spcAft>
              <a:buClr>
                <a:schemeClr val="accent3"/>
              </a:buClr>
              <a:buSzPts val="1400"/>
              <a:buNone/>
              <a:defRPr>
                <a:solidFill>
                  <a:schemeClr val="accent3"/>
                </a:solidFill>
              </a:defRPr>
            </a:lvl4pPr>
            <a:lvl5pPr lvl="4" rtl="0" algn="ctr">
              <a:spcBef>
                <a:spcPts val="0"/>
              </a:spcBef>
              <a:spcAft>
                <a:spcPts val="0"/>
              </a:spcAft>
              <a:buClr>
                <a:schemeClr val="accent3"/>
              </a:buClr>
              <a:buSzPts val="1400"/>
              <a:buNone/>
              <a:defRPr>
                <a:solidFill>
                  <a:schemeClr val="accent3"/>
                </a:solidFill>
              </a:defRPr>
            </a:lvl5pPr>
            <a:lvl6pPr lvl="5" rtl="0" algn="ctr">
              <a:spcBef>
                <a:spcPts val="0"/>
              </a:spcBef>
              <a:spcAft>
                <a:spcPts val="0"/>
              </a:spcAft>
              <a:buClr>
                <a:schemeClr val="accent3"/>
              </a:buClr>
              <a:buSzPts val="1400"/>
              <a:buNone/>
              <a:defRPr>
                <a:solidFill>
                  <a:schemeClr val="accent3"/>
                </a:solidFill>
              </a:defRPr>
            </a:lvl6pPr>
            <a:lvl7pPr lvl="6" rtl="0" algn="ctr">
              <a:spcBef>
                <a:spcPts val="0"/>
              </a:spcBef>
              <a:spcAft>
                <a:spcPts val="0"/>
              </a:spcAft>
              <a:buClr>
                <a:schemeClr val="accent3"/>
              </a:buClr>
              <a:buSzPts val="1400"/>
              <a:buNone/>
              <a:defRPr>
                <a:solidFill>
                  <a:schemeClr val="accent3"/>
                </a:solidFill>
              </a:defRPr>
            </a:lvl7pPr>
            <a:lvl8pPr lvl="7" rtl="0" algn="ctr">
              <a:spcBef>
                <a:spcPts val="0"/>
              </a:spcBef>
              <a:spcAft>
                <a:spcPts val="0"/>
              </a:spcAft>
              <a:buClr>
                <a:schemeClr val="accent3"/>
              </a:buClr>
              <a:buSzPts val="1400"/>
              <a:buNone/>
              <a:defRPr>
                <a:solidFill>
                  <a:schemeClr val="accent3"/>
                </a:solidFill>
              </a:defRPr>
            </a:lvl8pPr>
            <a:lvl9pPr lvl="8" rtl="0" algn="ctr">
              <a:spcBef>
                <a:spcPts val="0"/>
              </a:spcBef>
              <a:spcAft>
                <a:spcPts val="0"/>
              </a:spcAft>
              <a:buClr>
                <a:schemeClr val="accent3"/>
              </a:buClr>
              <a:buSzPts val="1400"/>
              <a:buNone/>
              <a:defRPr>
                <a:solidFill>
                  <a:schemeClr val="accent3"/>
                </a:solidFill>
              </a:defRPr>
            </a:lvl9pPr>
          </a:lstStyle>
          <a:p/>
        </p:txBody>
      </p:sp>
      <p:sp>
        <p:nvSpPr>
          <p:cNvPr id="157" name="Google Shape;157;p27"/>
          <p:cNvSpPr txBox="1"/>
          <p:nvPr>
            <p:ph idx="3" type="subTitle"/>
          </p:nvPr>
        </p:nvSpPr>
        <p:spPr>
          <a:xfrm>
            <a:off x="859100" y="4483300"/>
            <a:ext cx="20637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4"/>
              </a:buClr>
              <a:buSzPts val="1600"/>
              <a:buNone/>
              <a:defRPr sz="1600">
                <a:solidFill>
                  <a:schemeClr val="accent4"/>
                </a:solidFill>
              </a:defRPr>
            </a:lvl1pPr>
            <a:lvl2pPr lvl="1" rtl="0" algn="ctr">
              <a:spcBef>
                <a:spcPts val="0"/>
              </a:spcBef>
              <a:spcAft>
                <a:spcPts val="0"/>
              </a:spcAft>
              <a:buClr>
                <a:schemeClr val="accent4"/>
              </a:buClr>
              <a:buSzPts val="1400"/>
              <a:buNone/>
              <a:defRPr>
                <a:solidFill>
                  <a:schemeClr val="accent4"/>
                </a:solidFill>
              </a:defRPr>
            </a:lvl2pPr>
            <a:lvl3pPr lvl="2" rtl="0" algn="ctr">
              <a:spcBef>
                <a:spcPts val="0"/>
              </a:spcBef>
              <a:spcAft>
                <a:spcPts val="0"/>
              </a:spcAft>
              <a:buClr>
                <a:schemeClr val="accent4"/>
              </a:buClr>
              <a:buSzPts val="1400"/>
              <a:buNone/>
              <a:defRPr>
                <a:solidFill>
                  <a:schemeClr val="accent4"/>
                </a:solidFill>
              </a:defRPr>
            </a:lvl3pPr>
            <a:lvl4pPr lvl="3" rtl="0" algn="ctr">
              <a:spcBef>
                <a:spcPts val="0"/>
              </a:spcBef>
              <a:spcAft>
                <a:spcPts val="0"/>
              </a:spcAft>
              <a:buClr>
                <a:schemeClr val="accent4"/>
              </a:buClr>
              <a:buSzPts val="1400"/>
              <a:buNone/>
              <a:defRPr>
                <a:solidFill>
                  <a:schemeClr val="accent4"/>
                </a:solidFill>
              </a:defRPr>
            </a:lvl4pPr>
            <a:lvl5pPr lvl="4" rtl="0" algn="ctr">
              <a:spcBef>
                <a:spcPts val="0"/>
              </a:spcBef>
              <a:spcAft>
                <a:spcPts val="0"/>
              </a:spcAft>
              <a:buClr>
                <a:schemeClr val="accent4"/>
              </a:buClr>
              <a:buSzPts val="1400"/>
              <a:buNone/>
              <a:defRPr>
                <a:solidFill>
                  <a:schemeClr val="accent4"/>
                </a:solidFill>
              </a:defRPr>
            </a:lvl5pPr>
            <a:lvl6pPr lvl="5" rtl="0" algn="ctr">
              <a:spcBef>
                <a:spcPts val="0"/>
              </a:spcBef>
              <a:spcAft>
                <a:spcPts val="0"/>
              </a:spcAft>
              <a:buClr>
                <a:schemeClr val="accent4"/>
              </a:buClr>
              <a:buSzPts val="1400"/>
              <a:buNone/>
              <a:defRPr>
                <a:solidFill>
                  <a:schemeClr val="accent4"/>
                </a:solidFill>
              </a:defRPr>
            </a:lvl6pPr>
            <a:lvl7pPr lvl="6" rtl="0" algn="ctr">
              <a:spcBef>
                <a:spcPts val="0"/>
              </a:spcBef>
              <a:spcAft>
                <a:spcPts val="0"/>
              </a:spcAft>
              <a:buClr>
                <a:schemeClr val="accent4"/>
              </a:buClr>
              <a:buSzPts val="1400"/>
              <a:buNone/>
              <a:defRPr>
                <a:solidFill>
                  <a:schemeClr val="accent4"/>
                </a:solidFill>
              </a:defRPr>
            </a:lvl7pPr>
            <a:lvl8pPr lvl="7" rtl="0" algn="ctr">
              <a:spcBef>
                <a:spcPts val="0"/>
              </a:spcBef>
              <a:spcAft>
                <a:spcPts val="0"/>
              </a:spcAft>
              <a:buClr>
                <a:schemeClr val="accent4"/>
              </a:buClr>
              <a:buSzPts val="1400"/>
              <a:buNone/>
              <a:defRPr>
                <a:solidFill>
                  <a:schemeClr val="accent4"/>
                </a:solidFill>
              </a:defRPr>
            </a:lvl8pPr>
            <a:lvl9pPr lvl="8" rtl="0" algn="ctr">
              <a:spcBef>
                <a:spcPts val="0"/>
              </a:spcBef>
              <a:spcAft>
                <a:spcPts val="0"/>
              </a:spcAft>
              <a:buClr>
                <a:schemeClr val="accent4"/>
              </a:buClr>
              <a:buSzPts val="1400"/>
              <a:buNone/>
              <a:defRPr>
                <a:solidFill>
                  <a:schemeClr val="accent4"/>
                </a:solidFill>
              </a:defRPr>
            </a:lvl9pPr>
          </a:lstStyle>
          <a:p/>
        </p:txBody>
      </p:sp>
      <p:sp>
        <p:nvSpPr>
          <p:cNvPr id="158" name="Google Shape;158;p27"/>
          <p:cNvSpPr txBox="1"/>
          <p:nvPr>
            <p:ph idx="4" type="subTitle"/>
          </p:nvPr>
        </p:nvSpPr>
        <p:spPr>
          <a:xfrm>
            <a:off x="3680250" y="4483300"/>
            <a:ext cx="20637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600"/>
              <a:buNone/>
              <a:defRPr sz="1600">
                <a:solidFill>
                  <a:schemeClr val="accent2"/>
                </a:solidFill>
              </a:defRPr>
            </a:lvl1pPr>
            <a:lvl2pPr lvl="1" rtl="0" algn="ctr">
              <a:spcBef>
                <a:spcPts val="0"/>
              </a:spcBef>
              <a:spcAft>
                <a:spcPts val="0"/>
              </a:spcAft>
              <a:buClr>
                <a:schemeClr val="accent2"/>
              </a:buClr>
              <a:buSzPts val="1400"/>
              <a:buNone/>
              <a:defRPr>
                <a:solidFill>
                  <a:schemeClr val="accent2"/>
                </a:solidFill>
              </a:defRPr>
            </a:lvl2pPr>
            <a:lvl3pPr lvl="2" rtl="0" algn="ctr">
              <a:spcBef>
                <a:spcPts val="0"/>
              </a:spcBef>
              <a:spcAft>
                <a:spcPts val="0"/>
              </a:spcAft>
              <a:buClr>
                <a:schemeClr val="accent2"/>
              </a:buClr>
              <a:buSzPts val="1400"/>
              <a:buNone/>
              <a:defRPr>
                <a:solidFill>
                  <a:schemeClr val="accent2"/>
                </a:solidFill>
              </a:defRPr>
            </a:lvl3pPr>
            <a:lvl4pPr lvl="3" rtl="0" algn="ctr">
              <a:spcBef>
                <a:spcPts val="0"/>
              </a:spcBef>
              <a:spcAft>
                <a:spcPts val="0"/>
              </a:spcAft>
              <a:buClr>
                <a:schemeClr val="accent2"/>
              </a:buClr>
              <a:buSzPts val="1400"/>
              <a:buNone/>
              <a:defRPr>
                <a:solidFill>
                  <a:schemeClr val="accent2"/>
                </a:solidFill>
              </a:defRPr>
            </a:lvl4pPr>
            <a:lvl5pPr lvl="4" rtl="0" algn="ctr">
              <a:spcBef>
                <a:spcPts val="0"/>
              </a:spcBef>
              <a:spcAft>
                <a:spcPts val="0"/>
              </a:spcAft>
              <a:buClr>
                <a:schemeClr val="accent2"/>
              </a:buClr>
              <a:buSzPts val="1400"/>
              <a:buNone/>
              <a:defRPr>
                <a:solidFill>
                  <a:schemeClr val="accent2"/>
                </a:solidFill>
              </a:defRPr>
            </a:lvl5pPr>
            <a:lvl6pPr lvl="5" rtl="0" algn="ctr">
              <a:spcBef>
                <a:spcPts val="0"/>
              </a:spcBef>
              <a:spcAft>
                <a:spcPts val="0"/>
              </a:spcAft>
              <a:buClr>
                <a:schemeClr val="accent2"/>
              </a:buClr>
              <a:buSzPts val="1400"/>
              <a:buNone/>
              <a:defRPr>
                <a:solidFill>
                  <a:schemeClr val="accent2"/>
                </a:solidFill>
              </a:defRPr>
            </a:lvl6pPr>
            <a:lvl7pPr lvl="6" rtl="0" algn="ctr">
              <a:spcBef>
                <a:spcPts val="0"/>
              </a:spcBef>
              <a:spcAft>
                <a:spcPts val="0"/>
              </a:spcAft>
              <a:buClr>
                <a:schemeClr val="accent2"/>
              </a:buClr>
              <a:buSzPts val="1400"/>
              <a:buNone/>
              <a:defRPr>
                <a:solidFill>
                  <a:schemeClr val="accent2"/>
                </a:solidFill>
              </a:defRPr>
            </a:lvl7pPr>
            <a:lvl8pPr lvl="7" rtl="0" algn="ctr">
              <a:spcBef>
                <a:spcPts val="0"/>
              </a:spcBef>
              <a:spcAft>
                <a:spcPts val="0"/>
              </a:spcAft>
              <a:buClr>
                <a:schemeClr val="accent2"/>
              </a:buClr>
              <a:buSzPts val="1400"/>
              <a:buNone/>
              <a:defRPr>
                <a:solidFill>
                  <a:schemeClr val="accent2"/>
                </a:solidFill>
              </a:defRPr>
            </a:lvl8pPr>
            <a:lvl9pPr lvl="8" rtl="0" algn="ctr">
              <a:spcBef>
                <a:spcPts val="0"/>
              </a:spcBef>
              <a:spcAft>
                <a:spcPts val="0"/>
              </a:spcAft>
              <a:buClr>
                <a:schemeClr val="accent2"/>
              </a:buClr>
              <a:buSzPts val="1400"/>
              <a:buNone/>
              <a:defRPr>
                <a:solidFill>
                  <a:schemeClr val="accent2"/>
                </a:solidFill>
              </a:defRPr>
            </a:lvl9pPr>
          </a:lstStyle>
          <a:p/>
        </p:txBody>
      </p:sp>
      <p:sp>
        <p:nvSpPr>
          <p:cNvPr id="159" name="Google Shape;159;p27"/>
          <p:cNvSpPr txBox="1"/>
          <p:nvPr>
            <p:ph idx="5" type="subTitle"/>
          </p:nvPr>
        </p:nvSpPr>
        <p:spPr>
          <a:xfrm>
            <a:off x="6178750" y="4483300"/>
            <a:ext cx="20637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6"/>
              </a:buClr>
              <a:buSzPts val="1600"/>
              <a:buNone/>
              <a:defRPr sz="1600">
                <a:solidFill>
                  <a:schemeClr val="accent6"/>
                </a:solidFill>
              </a:defRPr>
            </a:lvl1pPr>
            <a:lvl2pPr lvl="1" rtl="0" algn="ctr">
              <a:spcBef>
                <a:spcPts val="0"/>
              </a:spcBef>
              <a:spcAft>
                <a:spcPts val="0"/>
              </a:spcAft>
              <a:buClr>
                <a:schemeClr val="accent6"/>
              </a:buClr>
              <a:buSzPts val="1400"/>
              <a:buNone/>
              <a:defRPr>
                <a:solidFill>
                  <a:schemeClr val="accent6"/>
                </a:solidFill>
              </a:defRPr>
            </a:lvl2pPr>
            <a:lvl3pPr lvl="2" rtl="0" algn="ctr">
              <a:spcBef>
                <a:spcPts val="0"/>
              </a:spcBef>
              <a:spcAft>
                <a:spcPts val="0"/>
              </a:spcAft>
              <a:buClr>
                <a:schemeClr val="accent6"/>
              </a:buClr>
              <a:buSzPts val="1400"/>
              <a:buNone/>
              <a:defRPr>
                <a:solidFill>
                  <a:schemeClr val="accent6"/>
                </a:solidFill>
              </a:defRPr>
            </a:lvl3pPr>
            <a:lvl4pPr lvl="3" rtl="0" algn="ctr">
              <a:spcBef>
                <a:spcPts val="0"/>
              </a:spcBef>
              <a:spcAft>
                <a:spcPts val="0"/>
              </a:spcAft>
              <a:buClr>
                <a:schemeClr val="accent6"/>
              </a:buClr>
              <a:buSzPts val="1400"/>
              <a:buNone/>
              <a:defRPr>
                <a:solidFill>
                  <a:schemeClr val="accent6"/>
                </a:solidFill>
              </a:defRPr>
            </a:lvl4pPr>
            <a:lvl5pPr lvl="4" rtl="0" algn="ctr">
              <a:spcBef>
                <a:spcPts val="0"/>
              </a:spcBef>
              <a:spcAft>
                <a:spcPts val="0"/>
              </a:spcAft>
              <a:buClr>
                <a:schemeClr val="accent6"/>
              </a:buClr>
              <a:buSzPts val="1400"/>
              <a:buNone/>
              <a:defRPr>
                <a:solidFill>
                  <a:schemeClr val="accent6"/>
                </a:solidFill>
              </a:defRPr>
            </a:lvl5pPr>
            <a:lvl6pPr lvl="5" rtl="0" algn="ctr">
              <a:spcBef>
                <a:spcPts val="0"/>
              </a:spcBef>
              <a:spcAft>
                <a:spcPts val="0"/>
              </a:spcAft>
              <a:buClr>
                <a:schemeClr val="accent6"/>
              </a:buClr>
              <a:buSzPts val="1400"/>
              <a:buNone/>
              <a:defRPr>
                <a:solidFill>
                  <a:schemeClr val="accent6"/>
                </a:solidFill>
              </a:defRPr>
            </a:lvl6pPr>
            <a:lvl7pPr lvl="6" rtl="0" algn="ctr">
              <a:spcBef>
                <a:spcPts val="0"/>
              </a:spcBef>
              <a:spcAft>
                <a:spcPts val="0"/>
              </a:spcAft>
              <a:buClr>
                <a:schemeClr val="accent6"/>
              </a:buClr>
              <a:buSzPts val="1400"/>
              <a:buNone/>
              <a:defRPr>
                <a:solidFill>
                  <a:schemeClr val="accent6"/>
                </a:solidFill>
              </a:defRPr>
            </a:lvl7pPr>
            <a:lvl8pPr lvl="7" rtl="0" algn="ctr">
              <a:spcBef>
                <a:spcPts val="0"/>
              </a:spcBef>
              <a:spcAft>
                <a:spcPts val="0"/>
              </a:spcAft>
              <a:buClr>
                <a:schemeClr val="accent6"/>
              </a:buClr>
              <a:buSzPts val="1400"/>
              <a:buNone/>
              <a:defRPr>
                <a:solidFill>
                  <a:schemeClr val="accent6"/>
                </a:solidFill>
              </a:defRPr>
            </a:lvl8pPr>
            <a:lvl9pPr lvl="8" rtl="0" algn="ctr">
              <a:spcBef>
                <a:spcPts val="0"/>
              </a:spcBef>
              <a:spcAft>
                <a:spcPts val="0"/>
              </a:spcAft>
              <a:buClr>
                <a:schemeClr val="accent6"/>
              </a:buClr>
              <a:buSzPts val="1400"/>
              <a:buNone/>
              <a:defRPr>
                <a:solidFill>
                  <a:schemeClr val="accent6"/>
                </a:solidFill>
              </a:defRPr>
            </a:lvl9pPr>
          </a:lstStyle>
          <a:p/>
        </p:txBody>
      </p:sp>
      <p:sp>
        <p:nvSpPr>
          <p:cNvPr id="160" name="Google Shape;160;p27"/>
          <p:cNvSpPr txBox="1"/>
          <p:nvPr>
            <p:ph idx="6" type="title"/>
          </p:nvPr>
        </p:nvSpPr>
        <p:spPr>
          <a:xfrm>
            <a:off x="2768700" y="1471863"/>
            <a:ext cx="1135800" cy="8046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3600"/>
              <a:buFont typeface="Poppins ExtraBold"/>
              <a:buNone/>
              <a:defRPr b="0" sz="3600">
                <a:solidFill>
                  <a:schemeClr val="lt1"/>
                </a:solidFill>
                <a:latin typeface="Poppins ExtraBold"/>
                <a:ea typeface="Poppins ExtraBold"/>
                <a:cs typeface="Poppins ExtraBold"/>
                <a:sym typeface="Poppins ExtraBold"/>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61" name="Google Shape;161;p27"/>
          <p:cNvSpPr txBox="1"/>
          <p:nvPr>
            <p:ph idx="7" type="title"/>
          </p:nvPr>
        </p:nvSpPr>
        <p:spPr>
          <a:xfrm>
            <a:off x="5562625" y="1471863"/>
            <a:ext cx="1135800" cy="804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Font typeface="Poppins ExtraBold"/>
              <a:buNone/>
              <a:defRPr b="0" sz="3600">
                <a:solidFill>
                  <a:schemeClr val="lt1"/>
                </a:solidFill>
                <a:latin typeface="Poppins ExtraBold"/>
                <a:ea typeface="Poppins ExtraBold"/>
                <a:cs typeface="Poppins ExtraBold"/>
                <a:sym typeface="Poppins ExtraBold"/>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62" name="Google Shape;162;p27"/>
          <p:cNvSpPr txBox="1"/>
          <p:nvPr>
            <p:ph idx="8" type="title"/>
          </p:nvPr>
        </p:nvSpPr>
        <p:spPr>
          <a:xfrm>
            <a:off x="6650325" y="3462800"/>
            <a:ext cx="1135800" cy="804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Font typeface="Poppins ExtraBold"/>
              <a:buNone/>
              <a:defRPr b="0" sz="3600">
                <a:solidFill>
                  <a:schemeClr val="lt1"/>
                </a:solidFill>
                <a:latin typeface="Poppins ExtraBold"/>
                <a:ea typeface="Poppins ExtraBold"/>
                <a:cs typeface="Poppins ExtraBold"/>
                <a:sym typeface="Poppins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63" name="Google Shape;163;p27"/>
          <p:cNvSpPr txBox="1"/>
          <p:nvPr>
            <p:ph idx="9" type="title"/>
          </p:nvPr>
        </p:nvSpPr>
        <p:spPr>
          <a:xfrm>
            <a:off x="4151825" y="3462800"/>
            <a:ext cx="1135800" cy="804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Font typeface="Poppins ExtraBold"/>
              <a:buNone/>
              <a:defRPr b="0" sz="3600">
                <a:solidFill>
                  <a:schemeClr val="lt1"/>
                </a:solidFill>
                <a:latin typeface="Poppins ExtraBold"/>
                <a:ea typeface="Poppins ExtraBold"/>
                <a:cs typeface="Poppins ExtraBold"/>
                <a:sym typeface="Poppins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64" name="Google Shape;164;p27"/>
          <p:cNvSpPr txBox="1"/>
          <p:nvPr>
            <p:ph idx="13" type="title"/>
          </p:nvPr>
        </p:nvSpPr>
        <p:spPr>
          <a:xfrm>
            <a:off x="1357875" y="3462800"/>
            <a:ext cx="1135800" cy="804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Font typeface="Poppins ExtraBold"/>
              <a:buNone/>
              <a:defRPr b="0" sz="3600">
                <a:solidFill>
                  <a:schemeClr val="lt1"/>
                </a:solidFill>
                <a:latin typeface="Poppins ExtraBold"/>
                <a:ea typeface="Poppins ExtraBold"/>
                <a:cs typeface="Poppins ExtraBold"/>
                <a:sym typeface="Poppins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ket Index - 3">
  <p:cSld name="BLANK_1">
    <p:spTree>
      <p:nvGrpSpPr>
        <p:cNvPr id="165" name="Shape 165"/>
        <p:cNvGrpSpPr/>
        <p:nvPr/>
      </p:nvGrpSpPr>
      <p:grpSpPr>
        <a:xfrm>
          <a:off x="0" y="0"/>
          <a:ext cx="0" cy="0"/>
          <a:chOff x="0" y="0"/>
          <a:chExt cx="0" cy="0"/>
        </a:xfrm>
      </p:grpSpPr>
      <p:pic>
        <p:nvPicPr>
          <p:cNvPr id="166" name="Google Shape;166;p28"/>
          <p:cNvPicPr preferRelativeResize="0"/>
          <p:nvPr/>
        </p:nvPicPr>
        <p:blipFill>
          <a:blip r:embed="rId2">
            <a:alphaModFix/>
          </a:blip>
          <a:stretch>
            <a:fillRect/>
          </a:stretch>
        </p:blipFill>
        <p:spPr>
          <a:xfrm>
            <a:off x="0" y="0"/>
            <a:ext cx="9144000" cy="5143500"/>
          </a:xfrm>
          <a:prstGeom prst="rect">
            <a:avLst/>
          </a:prstGeom>
          <a:noFill/>
          <a:ln>
            <a:noFill/>
          </a:ln>
        </p:spPr>
      </p:pic>
      <p:sp>
        <p:nvSpPr>
          <p:cNvPr id="167" name="Google Shape;167;p28"/>
          <p:cNvSpPr/>
          <p:nvPr/>
        </p:nvSpPr>
        <p:spPr>
          <a:xfrm>
            <a:off x="3757973" y="2008181"/>
            <a:ext cx="1418400" cy="1418400"/>
          </a:xfrm>
          <a:prstGeom prst="ellipse">
            <a:avLst/>
          </a:prstGeom>
          <a:gradFill>
            <a:gsLst>
              <a:gs pos="0">
                <a:srgbClr val="26D7DD"/>
              </a:gs>
              <a:gs pos="100000">
                <a:srgbClr val="16686B"/>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8"/>
          <p:cNvSpPr/>
          <p:nvPr/>
        </p:nvSpPr>
        <p:spPr>
          <a:xfrm>
            <a:off x="980940" y="2000550"/>
            <a:ext cx="1418400" cy="1418400"/>
          </a:xfrm>
          <a:prstGeom prst="ellipse">
            <a:avLst/>
          </a:prstGeom>
          <a:gradFill>
            <a:gsLst>
              <a:gs pos="0">
                <a:srgbClr val="79039A"/>
              </a:gs>
              <a:gs pos="100000">
                <a:srgbClr val="140218"/>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8"/>
          <p:cNvSpPr/>
          <p:nvPr/>
        </p:nvSpPr>
        <p:spPr>
          <a:xfrm>
            <a:off x="6643854" y="2000550"/>
            <a:ext cx="1418400" cy="1418400"/>
          </a:xfrm>
          <a:prstGeom prst="ellipse">
            <a:avLst/>
          </a:prstGeom>
          <a:gradFill>
            <a:gsLst>
              <a:gs pos="0">
                <a:srgbClr val="FFAB91"/>
              </a:gs>
              <a:gs pos="100000">
                <a:srgbClr val="F84A16"/>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8"/>
          <p:cNvSpPr txBox="1"/>
          <p:nvPr>
            <p:ph type="title"/>
          </p:nvPr>
        </p:nvSpPr>
        <p:spPr>
          <a:xfrm>
            <a:off x="1407600" y="211650"/>
            <a:ext cx="63288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None/>
              <a:defRPr>
                <a:solidFill>
                  <a:schemeClr val="lt1"/>
                </a:solidFill>
                <a:latin typeface="Poppins"/>
                <a:ea typeface="Poppins"/>
                <a:cs typeface="Poppins"/>
                <a:sym typeface="Poppins"/>
              </a:defRPr>
            </a:lvl1pPr>
            <a:lvl2pPr lvl="1"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2pPr>
            <a:lvl3pPr lvl="2"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3pPr>
            <a:lvl4pPr lvl="3"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4pPr>
            <a:lvl5pPr lvl="4"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5pPr>
            <a:lvl6pPr lvl="5"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6pPr>
            <a:lvl7pPr lvl="6"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7pPr>
            <a:lvl8pPr lvl="7"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8pPr>
            <a:lvl9pPr lvl="8" rtl="0" algn="ctr">
              <a:spcBef>
                <a:spcPts val="0"/>
              </a:spcBef>
              <a:spcAft>
                <a:spcPts val="0"/>
              </a:spcAft>
              <a:buClr>
                <a:schemeClr val="lt1"/>
              </a:buClr>
              <a:buSzPts val="2400"/>
              <a:buNone/>
              <a:defRPr sz="2400">
                <a:solidFill>
                  <a:schemeClr val="lt1"/>
                </a:solidFill>
                <a:latin typeface="Poppins"/>
                <a:ea typeface="Poppins"/>
                <a:cs typeface="Poppins"/>
                <a:sym typeface="Poppins"/>
              </a:defRPr>
            </a:lvl9pPr>
          </a:lstStyle>
          <a:p/>
        </p:txBody>
      </p:sp>
      <p:sp>
        <p:nvSpPr>
          <p:cNvPr id="171" name="Google Shape;171;p28"/>
          <p:cNvSpPr txBox="1"/>
          <p:nvPr>
            <p:ph idx="1" type="subTitle"/>
          </p:nvPr>
        </p:nvSpPr>
        <p:spPr>
          <a:xfrm>
            <a:off x="658300" y="3381075"/>
            <a:ext cx="20637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5"/>
              </a:buClr>
              <a:buSzPts val="1600"/>
              <a:buNone/>
              <a:defRPr sz="1600">
                <a:solidFill>
                  <a:schemeClr val="accent5"/>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72" name="Google Shape;172;p28"/>
          <p:cNvSpPr txBox="1"/>
          <p:nvPr>
            <p:ph idx="2" type="subTitle"/>
          </p:nvPr>
        </p:nvSpPr>
        <p:spPr>
          <a:xfrm>
            <a:off x="6321200" y="3381075"/>
            <a:ext cx="20637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1600"/>
              <a:buNone/>
              <a:defRPr sz="1600">
                <a:solidFill>
                  <a:schemeClr val="accent3"/>
                </a:solidFill>
              </a:defRPr>
            </a:lvl1pPr>
            <a:lvl2pPr lvl="1" rtl="0" algn="ctr">
              <a:spcBef>
                <a:spcPts val="0"/>
              </a:spcBef>
              <a:spcAft>
                <a:spcPts val="0"/>
              </a:spcAft>
              <a:buClr>
                <a:schemeClr val="accent3"/>
              </a:buClr>
              <a:buSzPts val="1400"/>
              <a:buNone/>
              <a:defRPr>
                <a:solidFill>
                  <a:schemeClr val="accent3"/>
                </a:solidFill>
              </a:defRPr>
            </a:lvl2pPr>
            <a:lvl3pPr lvl="2" rtl="0" algn="ctr">
              <a:spcBef>
                <a:spcPts val="0"/>
              </a:spcBef>
              <a:spcAft>
                <a:spcPts val="0"/>
              </a:spcAft>
              <a:buClr>
                <a:schemeClr val="accent3"/>
              </a:buClr>
              <a:buSzPts val="1400"/>
              <a:buNone/>
              <a:defRPr>
                <a:solidFill>
                  <a:schemeClr val="accent3"/>
                </a:solidFill>
              </a:defRPr>
            </a:lvl3pPr>
            <a:lvl4pPr lvl="3" rtl="0" algn="ctr">
              <a:spcBef>
                <a:spcPts val="0"/>
              </a:spcBef>
              <a:spcAft>
                <a:spcPts val="0"/>
              </a:spcAft>
              <a:buClr>
                <a:schemeClr val="accent3"/>
              </a:buClr>
              <a:buSzPts val="1400"/>
              <a:buNone/>
              <a:defRPr>
                <a:solidFill>
                  <a:schemeClr val="accent3"/>
                </a:solidFill>
              </a:defRPr>
            </a:lvl4pPr>
            <a:lvl5pPr lvl="4" rtl="0" algn="ctr">
              <a:spcBef>
                <a:spcPts val="0"/>
              </a:spcBef>
              <a:spcAft>
                <a:spcPts val="0"/>
              </a:spcAft>
              <a:buClr>
                <a:schemeClr val="accent3"/>
              </a:buClr>
              <a:buSzPts val="1400"/>
              <a:buNone/>
              <a:defRPr>
                <a:solidFill>
                  <a:schemeClr val="accent3"/>
                </a:solidFill>
              </a:defRPr>
            </a:lvl5pPr>
            <a:lvl6pPr lvl="5" rtl="0" algn="ctr">
              <a:spcBef>
                <a:spcPts val="0"/>
              </a:spcBef>
              <a:spcAft>
                <a:spcPts val="0"/>
              </a:spcAft>
              <a:buClr>
                <a:schemeClr val="accent3"/>
              </a:buClr>
              <a:buSzPts val="1400"/>
              <a:buNone/>
              <a:defRPr>
                <a:solidFill>
                  <a:schemeClr val="accent3"/>
                </a:solidFill>
              </a:defRPr>
            </a:lvl6pPr>
            <a:lvl7pPr lvl="6" rtl="0" algn="ctr">
              <a:spcBef>
                <a:spcPts val="0"/>
              </a:spcBef>
              <a:spcAft>
                <a:spcPts val="0"/>
              </a:spcAft>
              <a:buClr>
                <a:schemeClr val="accent3"/>
              </a:buClr>
              <a:buSzPts val="1400"/>
              <a:buNone/>
              <a:defRPr>
                <a:solidFill>
                  <a:schemeClr val="accent3"/>
                </a:solidFill>
              </a:defRPr>
            </a:lvl7pPr>
            <a:lvl8pPr lvl="7" rtl="0" algn="ctr">
              <a:spcBef>
                <a:spcPts val="0"/>
              </a:spcBef>
              <a:spcAft>
                <a:spcPts val="0"/>
              </a:spcAft>
              <a:buClr>
                <a:schemeClr val="accent3"/>
              </a:buClr>
              <a:buSzPts val="1400"/>
              <a:buNone/>
              <a:defRPr>
                <a:solidFill>
                  <a:schemeClr val="accent3"/>
                </a:solidFill>
              </a:defRPr>
            </a:lvl8pPr>
            <a:lvl9pPr lvl="8" rtl="0" algn="ctr">
              <a:spcBef>
                <a:spcPts val="0"/>
              </a:spcBef>
              <a:spcAft>
                <a:spcPts val="0"/>
              </a:spcAft>
              <a:buClr>
                <a:schemeClr val="accent3"/>
              </a:buClr>
              <a:buSzPts val="1400"/>
              <a:buNone/>
              <a:defRPr>
                <a:solidFill>
                  <a:schemeClr val="accent3"/>
                </a:solidFill>
              </a:defRPr>
            </a:lvl9pPr>
          </a:lstStyle>
          <a:p/>
        </p:txBody>
      </p:sp>
      <p:sp>
        <p:nvSpPr>
          <p:cNvPr id="173" name="Google Shape;173;p28"/>
          <p:cNvSpPr txBox="1"/>
          <p:nvPr>
            <p:ph idx="3" type="subTitle"/>
          </p:nvPr>
        </p:nvSpPr>
        <p:spPr>
          <a:xfrm>
            <a:off x="3435325" y="3373463"/>
            <a:ext cx="2063700" cy="425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1600"/>
              <a:buNone/>
              <a:defRPr sz="1600">
                <a:solidFill>
                  <a:schemeClr val="accent2"/>
                </a:solidFill>
              </a:defRPr>
            </a:lvl1pPr>
            <a:lvl2pPr lvl="1" rtl="0" algn="ctr">
              <a:spcBef>
                <a:spcPts val="0"/>
              </a:spcBef>
              <a:spcAft>
                <a:spcPts val="0"/>
              </a:spcAft>
              <a:buClr>
                <a:schemeClr val="accent2"/>
              </a:buClr>
              <a:buSzPts val="1400"/>
              <a:buNone/>
              <a:defRPr>
                <a:solidFill>
                  <a:schemeClr val="accent2"/>
                </a:solidFill>
              </a:defRPr>
            </a:lvl2pPr>
            <a:lvl3pPr lvl="2" rtl="0" algn="ctr">
              <a:spcBef>
                <a:spcPts val="0"/>
              </a:spcBef>
              <a:spcAft>
                <a:spcPts val="0"/>
              </a:spcAft>
              <a:buClr>
                <a:schemeClr val="accent2"/>
              </a:buClr>
              <a:buSzPts val="1400"/>
              <a:buNone/>
              <a:defRPr>
                <a:solidFill>
                  <a:schemeClr val="accent2"/>
                </a:solidFill>
              </a:defRPr>
            </a:lvl3pPr>
            <a:lvl4pPr lvl="3" rtl="0" algn="ctr">
              <a:spcBef>
                <a:spcPts val="0"/>
              </a:spcBef>
              <a:spcAft>
                <a:spcPts val="0"/>
              </a:spcAft>
              <a:buClr>
                <a:schemeClr val="accent2"/>
              </a:buClr>
              <a:buSzPts val="1400"/>
              <a:buNone/>
              <a:defRPr>
                <a:solidFill>
                  <a:schemeClr val="accent2"/>
                </a:solidFill>
              </a:defRPr>
            </a:lvl4pPr>
            <a:lvl5pPr lvl="4" rtl="0" algn="ctr">
              <a:spcBef>
                <a:spcPts val="0"/>
              </a:spcBef>
              <a:spcAft>
                <a:spcPts val="0"/>
              </a:spcAft>
              <a:buClr>
                <a:schemeClr val="accent2"/>
              </a:buClr>
              <a:buSzPts val="1400"/>
              <a:buNone/>
              <a:defRPr>
                <a:solidFill>
                  <a:schemeClr val="accent2"/>
                </a:solidFill>
              </a:defRPr>
            </a:lvl5pPr>
            <a:lvl6pPr lvl="5" rtl="0" algn="ctr">
              <a:spcBef>
                <a:spcPts val="0"/>
              </a:spcBef>
              <a:spcAft>
                <a:spcPts val="0"/>
              </a:spcAft>
              <a:buClr>
                <a:schemeClr val="accent2"/>
              </a:buClr>
              <a:buSzPts val="1400"/>
              <a:buNone/>
              <a:defRPr>
                <a:solidFill>
                  <a:schemeClr val="accent2"/>
                </a:solidFill>
              </a:defRPr>
            </a:lvl6pPr>
            <a:lvl7pPr lvl="6" rtl="0" algn="ctr">
              <a:spcBef>
                <a:spcPts val="0"/>
              </a:spcBef>
              <a:spcAft>
                <a:spcPts val="0"/>
              </a:spcAft>
              <a:buClr>
                <a:schemeClr val="accent2"/>
              </a:buClr>
              <a:buSzPts val="1400"/>
              <a:buNone/>
              <a:defRPr>
                <a:solidFill>
                  <a:schemeClr val="accent2"/>
                </a:solidFill>
              </a:defRPr>
            </a:lvl7pPr>
            <a:lvl8pPr lvl="7" rtl="0" algn="ctr">
              <a:spcBef>
                <a:spcPts val="0"/>
              </a:spcBef>
              <a:spcAft>
                <a:spcPts val="0"/>
              </a:spcAft>
              <a:buClr>
                <a:schemeClr val="accent2"/>
              </a:buClr>
              <a:buSzPts val="1400"/>
              <a:buNone/>
              <a:defRPr>
                <a:solidFill>
                  <a:schemeClr val="accent2"/>
                </a:solidFill>
              </a:defRPr>
            </a:lvl8pPr>
            <a:lvl9pPr lvl="8" rtl="0" algn="ctr">
              <a:spcBef>
                <a:spcPts val="0"/>
              </a:spcBef>
              <a:spcAft>
                <a:spcPts val="0"/>
              </a:spcAft>
              <a:buClr>
                <a:schemeClr val="accent2"/>
              </a:buClr>
              <a:buSzPts val="1400"/>
              <a:buNone/>
              <a:defRPr>
                <a:solidFill>
                  <a:schemeClr val="accent2"/>
                </a:solidFill>
              </a:defRPr>
            </a:lvl9pPr>
          </a:lstStyle>
          <a:p/>
        </p:txBody>
      </p:sp>
      <p:sp>
        <p:nvSpPr>
          <p:cNvPr id="174" name="Google Shape;174;p28"/>
          <p:cNvSpPr txBox="1"/>
          <p:nvPr>
            <p:ph idx="4" type="title"/>
          </p:nvPr>
        </p:nvSpPr>
        <p:spPr>
          <a:xfrm>
            <a:off x="1122250" y="2339463"/>
            <a:ext cx="1135800" cy="804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Font typeface="Poppins ExtraBold"/>
              <a:buNone/>
              <a:defRPr b="0" sz="3600">
                <a:solidFill>
                  <a:schemeClr val="lt1"/>
                </a:solidFill>
                <a:latin typeface="Poppins ExtraBold"/>
                <a:ea typeface="Poppins ExtraBold"/>
                <a:cs typeface="Poppins ExtraBold"/>
                <a:sym typeface="Poppins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5" name="Google Shape;175;p28"/>
          <p:cNvSpPr txBox="1"/>
          <p:nvPr>
            <p:ph idx="5" type="title"/>
          </p:nvPr>
        </p:nvSpPr>
        <p:spPr>
          <a:xfrm>
            <a:off x="6785150" y="2339463"/>
            <a:ext cx="1135800" cy="804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Font typeface="Poppins ExtraBold"/>
              <a:buNone/>
              <a:defRPr b="0" sz="3600">
                <a:solidFill>
                  <a:schemeClr val="lt1"/>
                </a:solidFill>
                <a:latin typeface="Poppins ExtraBold"/>
                <a:ea typeface="Poppins ExtraBold"/>
                <a:cs typeface="Poppins ExtraBold"/>
                <a:sym typeface="Poppins ExtraBold"/>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76" name="Google Shape;176;p28"/>
          <p:cNvSpPr txBox="1"/>
          <p:nvPr>
            <p:ph idx="6" type="title"/>
          </p:nvPr>
        </p:nvSpPr>
        <p:spPr>
          <a:xfrm>
            <a:off x="3906900" y="2352963"/>
            <a:ext cx="1135800" cy="804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600"/>
              <a:buFont typeface="Poppins ExtraBold"/>
              <a:buNone/>
              <a:defRPr b="0" sz="3600">
                <a:solidFill>
                  <a:schemeClr val="lt1"/>
                </a:solidFill>
                <a:latin typeface="Poppins ExtraBold"/>
                <a:ea typeface="Poppins ExtraBold"/>
                <a:cs typeface="Poppins ExtraBold"/>
                <a:sym typeface="Poppins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llage">
  <p:cSld name="CUSTOM_3">
    <p:spTree>
      <p:nvGrpSpPr>
        <p:cNvPr id="177" name="Shape 177"/>
        <p:cNvGrpSpPr/>
        <p:nvPr/>
      </p:nvGrpSpPr>
      <p:grpSpPr>
        <a:xfrm>
          <a:off x="0" y="0"/>
          <a:ext cx="0" cy="0"/>
          <a:chOff x="0" y="0"/>
          <a:chExt cx="0" cy="0"/>
        </a:xfrm>
      </p:grpSpPr>
      <p:sp>
        <p:nvSpPr>
          <p:cNvPr id="178" name="Google Shape;178;p29"/>
          <p:cNvSpPr txBox="1"/>
          <p:nvPr>
            <p:ph type="title"/>
          </p:nvPr>
        </p:nvSpPr>
        <p:spPr>
          <a:xfrm>
            <a:off x="311700" y="2285400"/>
            <a:ext cx="8520600" cy="5727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2"/>
              </a:buClr>
              <a:buSzPts val="2600"/>
              <a:buNone/>
              <a:defRPr>
                <a:solidFill>
                  <a:schemeClr val="accent2"/>
                </a:solidFill>
                <a:latin typeface="Poppins"/>
                <a:ea typeface="Poppins"/>
                <a:cs typeface="Poppins"/>
                <a:sym typeface="Poppins"/>
              </a:defRPr>
            </a:lvl1pPr>
            <a:lvl2pPr lvl="1" algn="ctr">
              <a:spcBef>
                <a:spcPts val="0"/>
              </a:spcBef>
              <a:spcAft>
                <a:spcPts val="0"/>
              </a:spcAft>
              <a:buSzPts val="2800"/>
              <a:buNone/>
              <a:defRPr>
                <a:latin typeface="Poppins"/>
                <a:ea typeface="Poppins"/>
                <a:cs typeface="Poppins"/>
                <a:sym typeface="Poppins"/>
              </a:defRPr>
            </a:lvl2pPr>
            <a:lvl3pPr lvl="2" algn="ctr">
              <a:spcBef>
                <a:spcPts val="0"/>
              </a:spcBef>
              <a:spcAft>
                <a:spcPts val="0"/>
              </a:spcAft>
              <a:buSzPts val="2800"/>
              <a:buNone/>
              <a:defRPr>
                <a:latin typeface="Poppins"/>
                <a:ea typeface="Poppins"/>
                <a:cs typeface="Poppins"/>
                <a:sym typeface="Poppins"/>
              </a:defRPr>
            </a:lvl3pPr>
            <a:lvl4pPr lvl="3" algn="ctr">
              <a:spcBef>
                <a:spcPts val="0"/>
              </a:spcBef>
              <a:spcAft>
                <a:spcPts val="0"/>
              </a:spcAft>
              <a:buSzPts val="2800"/>
              <a:buNone/>
              <a:defRPr>
                <a:latin typeface="Poppins"/>
                <a:ea typeface="Poppins"/>
                <a:cs typeface="Poppins"/>
                <a:sym typeface="Poppins"/>
              </a:defRPr>
            </a:lvl4pPr>
            <a:lvl5pPr lvl="4" algn="ctr">
              <a:spcBef>
                <a:spcPts val="0"/>
              </a:spcBef>
              <a:spcAft>
                <a:spcPts val="0"/>
              </a:spcAft>
              <a:buSzPts val="2800"/>
              <a:buNone/>
              <a:defRPr>
                <a:latin typeface="Poppins"/>
                <a:ea typeface="Poppins"/>
                <a:cs typeface="Poppins"/>
                <a:sym typeface="Poppins"/>
              </a:defRPr>
            </a:lvl5pPr>
            <a:lvl6pPr lvl="5" algn="ctr">
              <a:spcBef>
                <a:spcPts val="0"/>
              </a:spcBef>
              <a:spcAft>
                <a:spcPts val="0"/>
              </a:spcAft>
              <a:buSzPts val="2800"/>
              <a:buNone/>
              <a:defRPr>
                <a:latin typeface="Poppins"/>
                <a:ea typeface="Poppins"/>
                <a:cs typeface="Poppins"/>
                <a:sym typeface="Poppins"/>
              </a:defRPr>
            </a:lvl6pPr>
            <a:lvl7pPr lvl="6" algn="ctr">
              <a:spcBef>
                <a:spcPts val="0"/>
              </a:spcBef>
              <a:spcAft>
                <a:spcPts val="0"/>
              </a:spcAft>
              <a:buSzPts val="2800"/>
              <a:buNone/>
              <a:defRPr>
                <a:latin typeface="Poppins"/>
                <a:ea typeface="Poppins"/>
                <a:cs typeface="Poppins"/>
                <a:sym typeface="Poppins"/>
              </a:defRPr>
            </a:lvl7pPr>
            <a:lvl8pPr lvl="7" algn="ctr">
              <a:spcBef>
                <a:spcPts val="0"/>
              </a:spcBef>
              <a:spcAft>
                <a:spcPts val="0"/>
              </a:spcAft>
              <a:buSzPts val="2800"/>
              <a:buNone/>
              <a:defRPr>
                <a:latin typeface="Poppins"/>
                <a:ea typeface="Poppins"/>
                <a:cs typeface="Poppins"/>
                <a:sym typeface="Poppins"/>
              </a:defRPr>
            </a:lvl8pPr>
            <a:lvl9pPr lvl="8" algn="ctr">
              <a:spcBef>
                <a:spcPts val="0"/>
              </a:spcBef>
              <a:spcAft>
                <a:spcPts val="0"/>
              </a:spcAft>
              <a:buSzPts val="2800"/>
              <a:buNone/>
              <a:defRPr>
                <a:latin typeface="Poppins"/>
                <a:ea typeface="Poppins"/>
                <a:cs typeface="Poppins"/>
                <a:sym typeface="Poppins"/>
              </a:defRPr>
            </a:lvl9pPr>
          </a:lstStyle>
          <a:p/>
        </p:txBody>
      </p:sp>
      <p:sp>
        <p:nvSpPr>
          <p:cNvPr id="179" name="Google Shape;179;p29"/>
          <p:cNvSpPr/>
          <p:nvPr>
            <p:ph idx="2" type="pic"/>
          </p:nvPr>
        </p:nvSpPr>
        <p:spPr>
          <a:xfrm>
            <a:off x="0" y="0"/>
            <a:ext cx="3084600" cy="1980900"/>
          </a:xfrm>
          <a:prstGeom prst="rect">
            <a:avLst/>
          </a:prstGeom>
          <a:noFill/>
          <a:ln>
            <a:noFill/>
          </a:ln>
        </p:spPr>
      </p:sp>
      <p:sp>
        <p:nvSpPr>
          <p:cNvPr id="180" name="Google Shape;180;p29"/>
          <p:cNvSpPr/>
          <p:nvPr>
            <p:ph idx="3" type="pic"/>
          </p:nvPr>
        </p:nvSpPr>
        <p:spPr>
          <a:xfrm>
            <a:off x="6169500" y="3162600"/>
            <a:ext cx="2974500" cy="1980900"/>
          </a:xfrm>
          <a:prstGeom prst="rect">
            <a:avLst/>
          </a:prstGeom>
          <a:noFill/>
          <a:ln>
            <a:noFill/>
          </a:ln>
        </p:spPr>
      </p:sp>
      <p:sp>
        <p:nvSpPr>
          <p:cNvPr id="181" name="Google Shape;181;p29"/>
          <p:cNvSpPr/>
          <p:nvPr>
            <p:ph idx="4" type="pic"/>
          </p:nvPr>
        </p:nvSpPr>
        <p:spPr>
          <a:xfrm>
            <a:off x="2070300" y="3162600"/>
            <a:ext cx="4099200" cy="1980900"/>
          </a:xfrm>
          <a:prstGeom prst="rect">
            <a:avLst/>
          </a:prstGeom>
          <a:noFill/>
          <a:ln>
            <a:noFill/>
          </a:ln>
        </p:spPr>
      </p:sp>
      <p:sp>
        <p:nvSpPr>
          <p:cNvPr id="182" name="Google Shape;182;p29"/>
          <p:cNvSpPr/>
          <p:nvPr>
            <p:ph idx="5" type="pic"/>
          </p:nvPr>
        </p:nvSpPr>
        <p:spPr>
          <a:xfrm>
            <a:off x="5354950" y="0"/>
            <a:ext cx="3789000" cy="1980900"/>
          </a:xfrm>
          <a:prstGeom prst="rect">
            <a:avLst/>
          </a:prstGeom>
          <a:noFill/>
          <a:ln>
            <a:noFill/>
          </a:ln>
        </p:spPr>
      </p:sp>
      <p:sp>
        <p:nvSpPr>
          <p:cNvPr id="183" name="Google Shape;183;p29"/>
          <p:cNvSpPr/>
          <p:nvPr>
            <p:ph idx="6" type="pic"/>
          </p:nvPr>
        </p:nvSpPr>
        <p:spPr>
          <a:xfrm>
            <a:off x="3084600" y="0"/>
            <a:ext cx="2270400" cy="1980900"/>
          </a:xfrm>
          <a:prstGeom prst="rect">
            <a:avLst/>
          </a:prstGeom>
          <a:noFill/>
          <a:ln>
            <a:noFill/>
          </a:ln>
        </p:spPr>
      </p:sp>
      <p:sp>
        <p:nvSpPr>
          <p:cNvPr id="184" name="Google Shape;184;p29"/>
          <p:cNvSpPr/>
          <p:nvPr>
            <p:ph idx="7" type="pic"/>
          </p:nvPr>
        </p:nvSpPr>
        <p:spPr>
          <a:xfrm>
            <a:off x="0" y="3162600"/>
            <a:ext cx="2070300" cy="1980900"/>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ttom Blue Gradient Bar">
  <p:cSld name="CUSTOM_15">
    <p:spTree>
      <p:nvGrpSpPr>
        <p:cNvPr id="185" name="Shape 185"/>
        <p:cNvGrpSpPr/>
        <p:nvPr/>
      </p:nvGrpSpPr>
      <p:grpSpPr>
        <a:xfrm>
          <a:off x="0" y="0"/>
          <a:ext cx="0" cy="0"/>
          <a:chOff x="0" y="0"/>
          <a:chExt cx="0" cy="0"/>
        </a:xfrm>
      </p:grpSpPr>
      <p:pic>
        <p:nvPicPr>
          <p:cNvPr id="186" name="Google Shape;186;p30"/>
          <p:cNvPicPr preferRelativeResize="0"/>
          <p:nvPr/>
        </p:nvPicPr>
        <p:blipFill rotWithShape="1">
          <a:blip r:embed="rId2">
            <a:alphaModFix/>
          </a:blip>
          <a:srcRect b="1487" l="0" r="0" t="0"/>
          <a:stretch/>
        </p:blipFill>
        <p:spPr>
          <a:xfrm rot="-5400000">
            <a:off x="4336126" y="335449"/>
            <a:ext cx="458900" cy="9157201"/>
          </a:xfrm>
          <a:prstGeom prst="rect">
            <a:avLst/>
          </a:prstGeom>
          <a:noFill/>
          <a:ln>
            <a:noFill/>
          </a:ln>
        </p:spPr>
      </p:pic>
      <p:pic>
        <p:nvPicPr>
          <p:cNvPr id="187" name="Google Shape;187;p30"/>
          <p:cNvPicPr preferRelativeResize="0"/>
          <p:nvPr/>
        </p:nvPicPr>
        <p:blipFill>
          <a:blip r:embed="rId3">
            <a:alphaModFix/>
          </a:blip>
          <a:stretch>
            <a:fillRect/>
          </a:stretch>
        </p:blipFill>
        <p:spPr>
          <a:xfrm>
            <a:off x="8136275" y="4818800"/>
            <a:ext cx="738852" cy="190500"/>
          </a:xfrm>
          <a:prstGeom prst="rect">
            <a:avLst/>
          </a:prstGeom>
          <a:noFill/>
          <a:ln>
            <a:noFill/>
          </a:ln>
        </p:spPr>
      </p:pic>
      <p:sp>
        <p:nvSpPr>
          <p:cNvPr id="188" name="Google Shape;188;p30"/>
          <p:cNvSpPr txBox="1"/>
          <p:nvPr>
            <p:ph type="title"/>
          </p:nvPr>
        </p:nvSpPr>
        <p:spPr>
          <a:xfrm>
            <a:off x="807200" y="314500"/>
            <a:ext cx="7516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600"/>
              <a:buFont typeface="Poppins"/>
              <a:buNone/>
              <a:defRPr b="1">
                <a:latin typeface="Poppins"/>
                <a:ea typeface="Poppins"/>
                <a:cs typeface="Poppins"/>
                <a:sym typeface="Poppins"/>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89" name="Google Shape;189;p30"/>
          <p:cNvSpPr txBox="1"/>
          <p:nvPr>
            <p:ph idx="1" type="body"/>
          </p:nvPr>
        </p:nvSpPr>
        <p:spPr>
          <a:xfrm>
            <a:off x="807425" y="1029025"/>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Full Arctic Gradient" type="secHead">
  <p:cSld name="SECTION_HEADER">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4"/>
          <p:cNvSpPr txBox="1"/>
          <p:nvPr>
            <p:ph type="title"/>
          </p:nvPr>
        </p:nvSpPr>
        <p:spPr>
          <a:xfrm>
            <a:off x="311700" y="191030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pic>
        <p:nvPicPr>
          <p:cNvPr id="17" name="Google Shape;17;p4"/>
          <p:cNvPicPr preferRelativeResize="0"/>
          <p:nvPr/>
        </p:nvPicPr>
        <p:blipFill>
          <a:blip r:embed="rId3">
            <a:alphaModFix/>
          </a:blip>
          <a:stretch>
            <a:fillRect/>
          </a:stretch>
        </p:blipFill>
        <p:spPr>
          <a:xfrm>
            <a:off x="3936938" y="4539550"/>
            <a:ext cx="1270124" cy="32745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Bottom Flow Gradient">
  <p:cSld name="CUSTOM_15_1">
    <p:spTree>
      <p:nvGrpSpPr>
        <p:cNvPr id="190" name="Shape 190"/>
        <p:cNvGrpSpPr/>
        <p:nvPr/>
      </p:nvGrpSpPr>
      <p:grpSpPr>
        <a:xfrm>
          <a:off x="0" y="0"/>
          <a:ext cx="0" cy="0"/>
          <a:chOff x="0" y="0"/>
          <a:chExt cx="0" cy="0"/>
        </a:xfrm>
      </p:grpSpPr>
      <p:pic>
        <p:nvPicPr>
          <p:cNvPr id="191" name="Google Shape;191;p31"/>
          <p:cNvPicPr preferRelativeResize="0"/>
          <p:nvPr/>
        </p:nvPicPr>
        <p:blipFill>
          <a:blip r:embed="rId2">
            <a:alphaModFix/>
          </a:blip>
          <a:stretch>
            <a:fillRect/>
          </a:stretch>
        </p:blipFill>
        <p:spPr>
          <a:xfrm flipH="1">
            <a:off x="0" y="4410075"/>
            <a:ext cx="9144000" cy="733425"/>
          </a:xfrm>
          <a:prstGeom prst="rect">
            <a:avLst/>
          </a:prstGeom>
          <a:noFill/>
          <a:ln>
            <a:noFill/>
          </a:ln>
        </p:spPr>
      </p:pic>
      <p:sp>
        <p:nvSpPr>
          <p:cNvPr id="192" name="Google Shape;192;p31"/>
          <p:cNvSpPr txBox="1"/>
          <p:nvPr>
            <p:ph type="title"/>
          </p:nvPr>
        </p:nvSpPr>
        <p:spPr>
          <a:xfrm>
            <a:off x="807200" y="314500"/>
            <a:ext cx="7516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600"/>
              <a:buFont typeface="Poppins"/>
              <a:buNone/>
              <a:defRPr b="1">
                <a:latin typeface="Poppins"/>
                <a:ea typeface="Poppins"/>
                <a:cs typeface="Poppins"/>
                <a:sym typeface="Poppins"/>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93" name="Google Shape;193;p31"/>
          <p:cNvSpPr txBox="1"/>
          <p:nvPr>
            <p:ph idx="1" type="body"/>
          </p:nvPr>
        </p:nvSpPr>
        <p:spPr>
          <a:xfrm>
            <a:off x="807425" y="1029025"/>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194" name="Google Shape;194;p31"/>
          <p:cNvPicPr preferRelativeResize="0"/>
          <p:nvPr/>
        </p:nvPicPr>
        <p:blipFill>
          <a:blip r:embed="rId3">
            <a:alphaModFix/>
          </a:blip>
          <a:stretch>
            <a:fillRect/>
          </a:stretch>
        </p:blipFill>
        <p:spPr>
          <a:xfrm>
            <a:off x="259275" y="4741296"/>
            <a:ext cx="949801" cy="24487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Bottom Flow Gradient">
  <p:cSld name="CUSTOM_15_1_1">
    <p:spTree>
      <p:nvGrpSpPr>
        <p:cNvPr id="195" name="Shape 195"/>
        <p:cNvGrpSpPr/>
        <p:nvPr/>
      </p:nvGrpSpPr>
      <p:grpSpPr>
        <a:xfrm>
          <a:off x="0" y="0"/>
          <a:ext cx="0" cy="0"/>
          <a:chOff x="0" y="0"/>
          <a:chExt cx="0" cy="0"/>
        </a:xfrm>
      </p:grpSpPr>
      <p:pic>
        <p:nvPicPr>
          <p:cNvPr id="196" name="Google Shape;196;p32"/>
          <p:cNvPicPr preferRelativeResize="0"/>
          <p:nvPr/>
        </p:nvPicPr>
        <p:blipFill>
          <a:blip r:embed="rId2">
            <a:alphaModFix/>
          </a:blip>
          <a:stretch>
            <a:fillRect/>
          </a:stretch>
        </p:blipFill>
        <p:spPr>
          <a:xfrm>
            <a:off x="0" y="4410075"/>
            <a:ext cx="9144000" cy="733425"/>
          </a:xfrm>
          <a:prstGeom prst="rect">
            <a:avLst/>
          </a:prstGeom>
          <a:noFill/>
          <a:ln>
            <a:noFill/>
          </a:ln>
        </p:spPr>
      </p:pic>
      <p:sp>
        <p:nvSpPr>
          <p:cNvPr id="197" name="Google Shape;197;p32"/>
          <p:cNvSpPr txBox="1"/>
          <p:nvPr>
            <p:ph type="title"/>
          </p:nvPr>
        </p:nvSpPr>
        <p:spPr>
          <a:xfrm>
            <a:off x="807200" y="314500"/>
            <a:ext cx="7516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600"/>
              <a:buFont typeface="Poppins"/>
              <a:buNone/>
              <a:defRPr b="1">
                <a:latin typeface="Poppins"/>
                <a:ea typeface="Poppins"/>
                <a:cs typeface="Poppins"/>
                <a:sym typeface="Poppins"/>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98" name="Google Shape;198;p32"/>
          <p:cNvSpPr txBox="1"/>
          <p:nvPr>
            <p:ph idx="1" type="body"/>
          </p:nvPr>
        </p:nvSpPr>
        <p:spPr>
          <a:xfrm>
            <a:off x="807425" y="1029025"/>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199" name="Google Shape;199;p32"/>
          <p:cNvPicPr preferRelativeResize="0"/>
          <p:nvPr/>
        </p:nvPicPr>
        <p:blipFill>
          <a:blip r:embed="rId3">
            <a:alphaModFix/>
          </a:blip>
          <a:stretch>
            <a:fillRect/>
          </a:stretch>
        </p:blipFill>
        <p:spPr>
          <a:xfrm>
            <a:off x="7910400" y="4754721"/>
            <a:ext cx="949801" cy="2448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Top Flow Gradient">
  <p:cSld name="CUSTOM_15_1_1_1">
    <p:spTree>
      <p:nvGrpSpPr>
        <p:cNvPr id="200" name="Shape 200"/>
        <p:cNvGrpSpPr/>
        <p:nvPr/>
      </p:nvGrpSpPr>
      <p:grpSpPr>
        <a:xfrm>
          <a:off x="0" y="0"/>
          <a:ext cx="0" cy="0"/>
          <a:chOff x="0" y="0"/>
          <a:chExt cx="0" cy="0"/>
        </a:xfrm>
      </p:grpSpPr>
      <p:pic>
        <p:nvPicPr>
          <p:cNvPr id="201" name="Google Shape;201;p33"/>
          <p:cNvPicPr preferRelativeResize="0"/>
          <p:nvPr/>
        </p:nvPicPr>
        <p:blipFill>
          <a:blip r:embed="rId2">
            <a:alphaModFix/>
          </a:blip>
          <a:stretch>
            <a:fillRect/>
          </a:stretch>
        </p:blipFill>
        <p:spPr>
          <a:xfrm rot="10800000">
            <a:off x="0" y="0"/>
            <a:ext cx="9144000" cy="733425"/>
          </a:xfrm>
          <a:prstGeom prst="rect">
            <a:avLst/>
          </a:prstGeom>
          <a:noFill/>
          <a:ln>
            <a:noFill/>
          </a:ln>
        </p:spPr>
      </p:pic>
      <p:sp>
        <p:nvSpPr>
          <p:cNvPr id="202" name="Google Shape;202;p33"/>
          <p:cNvSpPr txBox="1"/>
          <p:nvPr>
            <p:ph type="title"/>
          </p:nvPr>
        </p:nvSpPr>
        <p:spPr>
          <a:xfrm>
            <a:off x="807200" y="847900"/>
            <a:ext cx="7516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600"/>
              <a:buFont typeface="Poppins"/>
              <a:buNone/>
              <a:defRPr b="1">
                <a:latin typeface="Poppins"/>
                <a:ea typeface="Poppins"/>
                <a:cs typeface="Poppins"/>
                <a:sym typeface="Poppins"/>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03" name="Google Shape;203;p33"/>
          <p:cNvSpPr txBox="1"/>
          <p:nvPr>
            <p:ph idx="1" type="body"/>
          </p:nvPr>
        </p:nvSpPr>
        <p:spPr>
          <a:xfrm>
            <a:off x="807425" y="1562425"/>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Top Flow Gradient ">
  <p:cSld name="CUSTOM_15_1_1_1_1">
    <p:spTree>
      <p:nvGrpSpPr>
        <p:cNvPr id="204" name="Shape 204"/>
        <p:cNvGrpSpPr/>
        <p:nvPr/>
      </p:nvGrpSpPr>
      <p:grpSpPr>
        <a:xfrm>
          <a:off x="0" y="0"/>
          <a:ext cx="0" cy="0"/>
          <a:chOff x="0" y="0"/>
          <a:chExt cx="0" cy="0"/>
        </a:xfrm>
      </p:grpSpPr>
      <p:sp>
        <p:nvSpPr>
          <p:cNvPr id="205" name="Google Shape;205;p34"/>
          <p:cNvSpPr txBox="1"/>
          <p:nvPr>
            <p:ph type="title"/>
          </p:nvPr>
        </p:nvSpPr>
        <p:spPr>
          <a:xfrm>
            <a:off x="807200" y="847900"/>
            <a:ext cx="7516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600"/>
              <a:buFont typeface="Poppins"/>
              <a:buNone/>
              <a:defRPr b="1">
                <a:latin typeface="Poppins"/>
                <a:ea typeface="Poppins"/>
                <a:cs typeface="Poppins"/>
                <a:sym typeface="Poppins"/>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06" name="Google Shape;206;p34"/>
          <p:cNvSpPr txBox="1"/>
          <p:nvPr>
            <p:ph idx="1" type="body"/>
          </p:nvPr>
        </p:nvSpPr>
        <p:spPr>
          <a:xfrm>
            <a:off x="807425" y="1562425"/>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207" name="Google Shape;207;p34"/>
          <p:cNvPicPr preferRelativeResize="0"/>
          <p:nvPr/>
        </p:nvPicPr>
        <p:blipFill>
          <a:blip r:embed="rId2">
            <a:alphaModFix/>
          </a:blip>
          <a:stretch>
            <a:fillRect/>
          </a:stretch>
        </p:blipFill>
        <p:spPr>
          <a:xfrm flipH="1" rot="10800000">
            <a:off x="0" y="0"/>
            <a:ext cx="9144000" cy="73342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Flow Gradient">
  <p:cSld name="CUSTOM_15_1_1_1_1_1">
    <p:spTree>
      <p:nvGrpSpPr>
        <p:cNvPr id="208" name="Shape 208"/>
        <p:cNvGrpSpPr/>
        <p:nvPr/>
      </p:nvGrpSpPr>
      <p:grpSpPr>
        <a:xfrm>
          <a:off x="0" y="0"/>
          <a:ext cx="0" cy="0"/>
          <a:chOff x="0" y="0"/>
          <a:chExt cx="0" cy="0"/>
        </a:xfrm>
      </p:grpSpPr>
      <p:pic>
        <p:nvPicPr>
          <p:cNvPr id="209" name="Google Shape;209;p35"/>
          <p:cNvPicPr preferRelativeResize="0"/>
          <p:nvPr/>
        </p:nvPicPr>
        <p:blipFill>
          <a:blip r:embed="rId2">
            <a:alphaModFix/>
          </a:blip>
          <a:stretch>
            <a:fillRect/>
          </a:stretch>
        </p:blipFill>
        <p:spPr>
          <a:xfrm>
            <a:off x="1850" y="0"/>
            <a:ext cx="9140300" cy="5143501"/>
          </a:xfrm>
          <a:prstGeom prst="rect">
            <a:avLst/>
          </a:prstGeom>
          <a:noFill/>
          <a:ln>
            <a:noFill/>
          </a:ln>
        </p:spPr>
      </p:pic>
      <p:sp>
        <p:nvSpPr>
          <p:cNvPr id="210" name="Google Shape;210;p35"/>
          <p:cNvSpPr txBox="1"/>
          <p:nvPr>
            <p:ph type="title"/>
          </p:nvPr>
        </p:nvSpPr>
        <p:spPr>
          <a:xfrm>
            <a:off x="303450" y="300350"/>
            <a:ext cx="2149800" cy="14412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600"/>
              <a:buFont typeface="Poppins"/>
              <a:buNone/>
              <a:defRPr b="1">
                <a:solidFill>
                  <a:schemeClr val="lt1"/>
                </a:solidFill>
                <a:latin typeface="Poppins"/>
                <a:ea typeface="Poppins"/>
                <a:cs typeface="Poppins"/>
                <a:sym typeface="Poppins"/>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211" name="Google Shape;211;p35"/>
          <p:cNvSpPr txBox="1"/>
          <p:nvPr>
            <p:ph idx="1" type="body"/>
          </p:nvPr>
        </p:nvSpPr>
        <p:spPr>
          <a:xfrm>
            <a:off x="3197775" y="511150"/>
            <a:ext cx="53232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Flow Gradient">
  <p:cSld name="CUSTOM_15_1_1_1_1_1_1">
    <p:spTree>
      <p:nvGrpSpPr>
        <p:cNvPr id="212" name="Shape 212"/>
        <p:cNvGrpSpPr/>
        <p:nvPr/>
      </p:nvGrpSpPr>
      <p:grpSpPr>
        <a:xfrm>
          <a:off x="0" y="0"/>
          <a:ext cx="0" cy="0"/>
          <a:chOff x="0" y="0"/>
          <a:chExt cx="0" cy="0"/>
        </a:xfrm>
      </p:grpSpPr>
      <p:pic>
        <p:nvPicPr>
          <p:cNvPr id="213" name="Google Shape;213;p36"/>
          <p:cNvPicPr preferRelativeResize="0"/>
          <p:nvPr/>
        </p:nvPicPr>
        <p:blipFill>
          <a:blip r:embed="rId2">
            <a:alphaModFix/>
          </a:blip>
          <a:stretch>
            <a:fillRect/>
          </a:stretch>
        </p:blipFill>
        <p:spPr>
          <a:xfrm>
            <a:off x="0" y="0"/>
            <a:ext cx="9144000" cy="5143505"/>
          </a:xfrm>
          <a:prstGeom prst="rect">
            <a:avLst/>
          </a:prstGeom>
          <a:noFill/>
          <a:ln>
            <a:noFill/>
          </a:ln>
        </p:spPr>
      </p:pic>
      <p:sp>
        <p:nvSpPr>
          <p:cNvPr id="214" name="Google Shape;214;p36"/>
          <p:cNvSpPr txBox="1"/>
          <p:nvPr>
            <p:ph type="title"/>
          </p:nvPr>
        </p:nvSpPr>
        <p:spPr>
          <a:xfrm>
            <a:off x="3128800" y="552225"/>
            <a:ext cx="5391000" cy="14412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4000"/>
              <a:buFont typeface="Poppins"/>
              <a:buNone/>
              <a:defRPr b="1" sz="4000">
                <a:solidFill>
                  <a:schemeClr val="lt1"/>
                </a:solidFill>
                <a:latin typeface="Poppins"/>
                <a:ea typeface="Poppins"/>
                <a:cs typeface="Poppins"/>
                <a:sym typeface="Poppins"/>
              </a:defRPr>
            </a:lvl1pPr>
            <a:lvl2pPr lvl="1" rtl="0" algn="ctr">
              <a:spcBef>
                <a:spcPts val="0"/>
              </a:spcBef>
              <a:spcAft>
                <a:spcPts val="0"/>
              </a:spcAft>
              <a:buClr>
                <a:schemeClr val="lt1"/>
              </a:buClr>
              <a:buSzPts val="4000"/>
              <a:buNone/>
              <a:defRPr sz="4000">
                <a:solidFill>
                  <a:schemeClr val="lt1"/>
                </a:solidFill>
              </a:defRPr>
            </a:lvl2pPr>
            <a:lvl3pPr lvl="2" rtl="0" algn="ctr">
              <a:spcBef>
                <a:spcPts val="0"/>
              </a:spcBef>
              <a:spcAft>
                <a:spcPts val="0"/>
              </a:spcAft>
              <a:buClr>
                <a:schemeClr val="lt1"/>
              </a:buClr>
              <a:buSzPts val="4000"/>
              <a:buNone/>
              <a:defRPr sz="4000">
                <a:solidFill>
                  <a:schemeClr val="lt1"/>
                </a:solidFill>
              </a:defRPr>
            </a:lvl3pPr>
            <a:lvl4pPr lvl="3" rtl="0" algn="ctr">
              <a:spcBef>
                <a:spcPts val="0"/>
              </a:spcBef>
              <a:spcAft>
                <a:spcPts val="0"/>
              </a:spcAft>
              <a:buClr>
                <a:schemeClr val="lt1"/>
              </a:buClr>
              <a:buSzPts val="4000"/>
              <a:buNone/>
              <a:defRPr sz="4000">
                <a:solidFill>
                  <a:schemeClr val="lt1"/>
                </a:solidFill>
              </a:defRPr>
            </a:lvl4pPr>
            <a:lvl5pPr lvl="4" rtl="0" algn="ctr">
              <a:spcBef>
                <a:spcPts val="0"/>
              </a:spcBef>
              <a:spcAft>
                <a:spcPts val="0"/>
              </a:spcAft>
              <a:buClr>
                <a:schemeClr val="lt1"/>
              </a:buClr>
              <a:buSzPts val="4000"/>
              <a:buNone/>
              <a:defRPr sz="4000">
                <a:solidFill>
                  <a:schemeClr val="lt1"/>
                </a:solidFill>
              </a:defRPr>
            </a:lvl5pPr>
            <a:lvl6pPr lvl="5" rtl="0" algn="ctr">
              <a:spcBef>
                <a:spcPts val="0"/>
              </a:spcBef>
              <a:spcAft>
                <a:spcPts val="0"/>
              </a:spcAft>
              <a:buClr>
                <a:schemeClr val="lt1"/>
              </a:buClr>
              <a:buSzPts val="4000"/>
              <a:buNone/>
              <a:defRPr sz="4000">
                <a:solidFill>
                  <a:schemeClr val="lt1"/>
                </a:solidFill>
              </a:defRPr>
            </a:lvl6pPr>
            <a:lvl7pPr lvl="6" rtl="0" algn="ctr">
              <a:spcBef>
                <a:spcPts val="0"/>
              </a:spcBef>
              <a:spcAft>
                <a:spcPts val="0"/>
              </a:spcAft>
              <a:buClr>
                <a:schemeClr val="lt1"/>
              </a:buClr>
              <a:buSzPts val="4000"/>
              <a:buNone/>
              <a:defRPr sz="4000">
                <a:solidFill>
                  <a:schemeClr val="lt1"/>
                </a:solidFill>
              </a:defRPr>
            </a:lvl7pPr>
            <a:lvl8pPr lvl="7" rtl="0" algn="ctr">
              <a:spcBef>
                <a:spcPts val="0"/>
              </a:spcBef>
              <a:spcAft>
                <a:spcPts val="0"/>
              </a:spcAft>
              <a:buClr>
                <a:schemeClr val="lt1"/>
              </a:buClr>
              <a:buSzPts val="4000"/>
              <a:buNone/>
              <a:defRPr sz="4000">
                <a:solidFill>
                  <a:schemeClr val="lt1"/>
                </a:solidFill>
              </a:defRPr>
            </a:lvl8pPr>
            <a:lvl9pPr lvl="8" rtl="0" algn="ctr">
              <a:spcBef>
                <a:spcPts val="0"/>
              </a:spcBef>
              <a:spcAft>
                <a:spcPts val="0"/>
              </a:spcAft>
              <a:buClr>
                <a:schemeClr val="lt1"/>
              </a:buClr>
              <a:buSzPts val="4000"/>
              <a:buNone/>
              <a:defRPr sz="4000">
                <a:solidFill>
                  <a:schemeClr val="lt1"/>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uter">
  <p:cSld name="CUSTOM_17">
    <p:bg>
      <p:bgPr>
        <a:blipFill>
          <a:blip r:embed="rId2">
            <a:alphaModFix/>
          </a:blip>
          <a:stretch>
            <a:fillRect/>
          </a:stretch>
        </a:blipFill>
      </p:bgPr>
    </p:bg>
    <p:spTree>
      <p:nvGrpSpPr>
        <p:cNvPr id="215" name="Shape 215"/>
        <p:cNvGrpSpPr/>
        <p:nvPr/>
      </p:nvGrpSpPr>
      <p:grpSpPr>
        <a:xfrm>
          <a:off x="0" y="0"/>
          <a:ext cx="0" cy="0"/>
          <a:chOff x="0" y="0"/>
          <a:chExt cx="0" cy="0"/>
        </a:xfrm>
      </p:grpSpPr>
      <p:sp>
        <p:nvSpPr>
          <p:cNvPr id="216" name="Google Shape;216;p37"/>
          <p:cNvSpPr txBox="1"/>
          <p:nvPr>
            <p:ph type="title"/>
          </p:nvPr>
        </p:nvSpPr>
        <p:spPr>
          <a:xfrm>
            <a:off x="311688" y="250150"/>
            <a:ext cx="85206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2600"/>
              <a:buFont typeface="Poppins ExtraBold"/>
              <a:buNone/>
              <a:defRPr b="0">
                <a:latin typeface="Poppins ExtraBold"/>
                <a:ea typeface="Poppins ExtraBold"/>
                <a:cs typeface="Poppins ExtraBold"/>
                <a:sym typeface="Poppins ExtraBold"/>
              </a:defRPr>
            </a:lvl1pPr>
            <a:lvl2pPr lvl="1" algn="ctr">
              <a:spcBef>
                <a:spcPts val="0"/>
              </a:spcBef>
              <a:spcAft>
                <a:spcPts val="0"/>
              </a:spcAft>
              <a:buSzPts val="2800"/>
              <a:buFont typeface="Poppins ExtraBold"/>
              <a:buNone/>
              <a:defRPr>
                <a:latin typeface="Poppins ExtraBold"/>
                <a:ea typeface="Poppins ExtraBold"/>
                <a:cs typeface="Poppins ExtraBold"/>
                <a:sym typeface="Poppins ExtraBold"/>
              </a:defRPr>
            </a:lvl2pPr>
            <a:lvl3pPr lvl="2" algn="ctr">
              <a:spcBef>
                <a:spcPts val="0"/>
              </a:spcBef>
              <a:spcAft>
                <a:spcPts val="0"/>
              </a:spcAft>
              <a:buSzPts val="2800"/>
              <a:buFont typeface="Poppins ExtraBold"/>
              <a:buNone/>
              <a:defRPr>
                <a:latin typeface="Poppins ExtraBold"/>
                <a:ea typeface="Poppins ExtraBold"/>
                <a:cs typeface="Poppins ExtraBold"/>
                <a:sym typeface="Poppins ExtraBold"/>
              </a:defRPr>
            </a:lvl3pPr>
            <a:lvl4pPr lvl="3" algn="ctr">
              <a:spcBef>
                <a:spcPts val="0"/>
              </a:spcBef>
              <a:spcAft>
                <a:spcPts val="0"/>
              </a:spcAft>
              <a:buSzPts val="2800"/>
              <a:buFont typeface="Poppins ExtraBold"/>
              <a:buNone/>
              <a:defRPr>
                <a:latin typeface="Poppins ExtraBold"/>
                <a:ea typeface="Poppins ExtraBold"/>
                <a:cs typeface="Poppins ExtraBold"/>
                <a:sym typeface="Poppins ExtraBold"/>
              </a:defRPr>
            </a:lvl4pPr>
            <a:lvl5pPr lvl="4" algn="ctr">
              <a:spcBef>
                <a:spcPts val="0"/>
              </a:spcBef>
              <a:spcAft>
                <a:spcPts val="0"/>
              </a:spcAft>
              <a:buSzPts val="2800"/>
              <a:buFont typeface="Poppins ExtraBold"/>
              <a:buNone/>
              <a:defRPr>
                <a:latin typeface="Poppins ExtraBold"/>
                <a:ea typeface="Poppins ExtraBold"/>
                <a:cs typeface="Poppins ExtraBold"/>
                <a:sym typeface="Poppins ExtraBold"/>
              </a:defRPr>
            </a:lvl5pPr>
            <a:lvl6pPr lvl="5" algn="ctr">
              <a:spcBef>
                <a:spcPts val="0"/>
              </a:spcBef>
              <a:spcAft>
                <a:spcPts val="0"/>
              </a:spcAft>
              <a:buSzPts val="2800"/>
              <a:buFont typeface="Poppins ExtraBold"/>
              <a:buNone/>
              <a:defRPr>
                <a:latin typeface="Poppins ExtraBold"/>
                <a:ea typeface="Poppins ExtraBold"/>
                <a:cs typeface="Poppins ExtraBold"/>
                <a:sym typeface="Poppins ExtraBold"/>
              </a:defRPr>
            </a:lvl6pPr>
            <a:lvl7pPr lvl="6" algn="ctr">
              <a:spcBef>
                <a:spcPts val="0"/>
              </a:spcBef>
              <a:spcAft>
                <a:spcPts val="0"/>
              </a:spcAft>
              <a:buSzPts val="2800"/>
              <a:buFont typeface="Poppins ExtraBold"/>
              <a:buNone/>
              <a:defRPr>
                <a:latin typeface="Poppins ExtraBold"/>
                <a:ea typeface="Poppins ExtraBold"/>
                <a:cs typeface="Poppins ExtraBold"/>
                <a:sym typeface="Poppins ExtraBold"/>
              </a:defRPr>
            </a:lvl7pPr>
            <a:lvl8pPr lvl="7" algn="ctr">
              <a:spcBef>
                <a:spcPts val="0"/>
              </a:spcBef>
              <a:spcAft>
                <a:spcPts val="0"/>
              </a:spcAft>
              <a:buSzPts val="2800"/>
              <a:buFont typeface="Poppins ExtraBold"/>
              <a:buNone/>
              <a:defRPr>
                <a:latin typeface="Poppins ExtraBold"/>
                <a:ea typeface="Poppins ExtraBold"/>
                <a:cs typeface="Poppins ExtraBold"/>
                <a:sym typeface="Poppins ExtraBold"/>
              </a:defRPr>
            </a:lvl8pPr>
            <a:lvl9pPr lvl="8" algn="ctr">
              <a:spcBef>
                <a:spcPts val="0"/>
              </a:spcBef>
              <a:spcAft>
                <a:spcPts val="0"/>
              </a:spcAft>
              <a:buSzPts val="2800"/>
              <a:buFont typeface="Poppins ExtraBold"/>
              <a:buNone/>
              <a:defRPr>
                <a:latin typeface="Poppins ExtraBold"/>
                <a:ea typeface="Poppins ExtraBold"/>
                <a:cs typeface="Poppins ExtraBold"/>
                <a:sym typeface="Poppins ExtraBold"/>
              </a:defRPr>
            </a:lvl9pPr>
          </a:lstStyle>
          <a:p/>
        </p:txBody>
      </p:sp>
      <p:grpSp>
        <p:nvGrpSpPr>
          <p:cNvPr id="217" name="Google Shape;217;p37"/>
          <p:cNvGrpSpPr/>
          <p:nvPr/>
        </p:nvGrpSpPr>
        <p:grpSpPr>
          <a:xfrm>
            <a:off x="1579408" y="822851"/>
            <a:ext cx="5985176" cy="4100387"/>
            <a:chOff x="815724" y="0"/>
            <a:chExt cx="7507747" cy="5143487"/>
          </a:xfrm>
        </p:grpSpPr>
        <p:pic>
          <p:nvPicPr>
            <p:cNvPr id="218" name="Google Shape;218;p37"/>
            <p:cNvPicPr preferRelativeResize="0"/>
            <p:nvPr/>
          </p:nvPicPr>
          <p:blipFill rotWithShape="1">
            <a:blip r:embed="rId3">
              <a:alphaModFix/>
            </a:blip>
            <a:srcRect b="0" l="8916" r="8981" t="0"/>
            <a:stretch/>
          </p:blipFill>
          <p:spPr>
            <a:xfrm>
              <a:off x="815724" y="0"/>
              <a:ext cx="7507747" cy="5143487"/>
            </a:xfrm>
            <a:prstGeom prst="rect">
              <a:avLst/>
            </a:prstGeom>
            <a:noFill/>
            <a:ln>
              <a:noFill/>
            </a:ln>
          </p:spPr>
        </p:pic>
        <p:sp>
          <p:nvSpPr>
            <p:cNvPr id="219" name="Google Shape;219;p37"/>
            <p:cNvSpPr/>
            <p:nvPr/>
          </p:nvSpPr>
          <p:spPr>
            <a:xfrm>
              <a:off x="1779241" y="361531"/>
              <a:ext cx="5454300" cy="35247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0" name="Google Shape;220;p37"/>
          <p:cNvSpPr/>
          <p:nvPr>
            <p:ph idx="2" type="pic"/>
          </p:nvPr>
        </p:nvSpPr>
        <p:spPr>
          <a:xfrm>
            <a:off x="2376288" y="1153650"/>
            <a:ext cx="4281900" cy="2726700"/>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16">
    <p:spTree>
      <p:nvGrpSpPr>
        <p:cNvPr id="221" name="Shape 221"/>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9">
  <p:cSld name="TITLE_9">
    <p:spTree>
      <p:nvGrpSpPr>
        <p:cNvPr id="222" name="Shape 222"/>
        <p:cNvGrpSpPr/>
        <p:nvPr/>
      </p:nvGrpSpPr>
      <p:grpSpPr>
        <a:xfrm>
          <a:off x="0" y="0"/>
          <a:ext cx="0" cy="0"/>
          <a:chOff x="0" y="0"/>
          <a:chExt cx="0" cy="0"/>
        </a:xfrm>
      </p:grpSpPr>
      <p:sp>
        <p:nvSpPr>
          <p:cNvPr id="223" name="Google Shape;223;p3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24" name="Google Shape;224;p3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25" name="Google Shape;225;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226" name="Shape 22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Full Aurora Gradient">
  <p:cSld name="SECTION_HEADER_1">
    <p:bg>
      <p:bgPr>
        <a:blipFill>
          <a:blip r:embed="rId2">
            <a:alphaModFix/>
          </a:blip>
          <a:stretch>
            <a:fillRect/>
          </a:stretch>
        </a:blipFill>
      </p:bgPr>
    </p:bg>
    <p:spTree>
      <p:nvGrpSpPr>
        <p:cNvPr id="18" name="Shape 18"/>
        <p:cNvGrpSpPr/>
        <p:nvPr/>
      </p:nvGrpSpPr>
      <p:grpSpPr>
        <a:xfrm>
          <a:off x="0" y="0"/>
          <a:ext cx="0" cy="0"/>
          <a:chOff x="0" y="0"/>
          <a:chExt cx="0" cy="0"/>
        </a:xfrm>
      </p:grpSpPr>
      <p:sp>
        <p:nvSpPr>
          <p:cNvPr id="19" name="Google Shape;19;p5"/>
          <p:cNvSpPr txBox="1"/>
          <p:nvPr>
            <p:ph type="title"/>
          </p:nvPr>
        </p:nvSpPr>
        <p:spPr>
          <a:xfrm>
            <a:off x="311700" y="191030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Font typeface="Poppins"/>
              <a:buNone/>
              <a:defRPr b="1" sz="4000">
                <a:latin typeface="Poppins"/>
                <a:ea typeface="Poppins"/>
                <a:cs typeface="Poppins"/>
                <a:sym typeface="Poppins"/>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20" name="Google Shape;20;p5"/>
          <p:cNvPicPr preferRelativeResize="0"/>
          <p:nvPr/>
        </p:nvPicPr>
        <p:blipFill rotWithShape="1">
          <a:blip r:embed="rId3">
            <a:alphaModFix/>
          </a:blip>
          <a:srcRect b="0" l="0" r="0" t="0"/>
          <a:stretch/>
        </p:blipFill>
        <p:spPr>
          <a:xfrm>
            <a:off x="3936938" y="4539550"/>
            <a:ext cx="1270124" cy="32745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1" name="Shape 231"/>
        <p:cNvGrpSpPr/>
        <p:nvPr/>
      </p:nvGrpSpPr>
      <p:grpSpPr>
        <a:xfrm>
          <a:off x="0" y="0"/>
          <a:ext cx="0" cy="0"/>
          <a:chOff x="0" y="0"/>
          <a:chExt cx="0" cy="0"/>
        </a:xfrm>
      </p:grpSpPr>
      <p:sp>
        <p:nvSpPr>
          <p:cNvPr id="232" name="Google Shape;232;p4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33" name="Google Shape;233;p4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34" name="Google Shape;234;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5" name="Shape 235"/>
        <p:cNvGrpSpPr/>
        <p:nvPr/>
      </p:nvGrpSpPr>
      <p:grpSpPr>
        <a:xfrm>
          <a:off x="0" y="0"/>
          <a:ext cx="0" cy="0"/>
          <a:chOff x="0" y="0"/>
          <a:chExt cx="0" cy="0"/>
        </a:xfrm>
      </p:grpSpPr>
      <p:sp>
        <p:nvSpPr>
          <p:cNvPr id="236" name="Google Shape;236;p4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37" name="Google Shape;237;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8" name="Shape 238"/>
        <p:cNvGrpSpPr/>
        <p:nvPr/>
      </p:nvGrpSpPr>
      <p:grpSpPr>
        <a:xfrm>
          <a:off x="0" y="0"/>
          <a:ext cx="0" cy="0"/>
          <a:chOff x="0" y="0"/>
          <a:chExt cx="0" cy="0"/>
        </a:xfrm>
      </p:grpSpPr>
      <p:sp>
        <p:nvSpPr>
          <p:cNvPr id="239" name="Google Shape;239;p4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0" name="Google Shape;240;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41" name="Google Shape;241;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2" name="Shape 242"/>
        <p:cNvGrpSpPr/>
        <p:nvPr/>
      </p:nvGrpSpPr>
      <p:grpSpPr>
        <a:xfrm>
          <a:off x="0" y="0"/>
          <a:ext cx="0" cy="0"/>
          <a:chOff x="0" y="0"/>
          <a:chExt cx="0" cy="0"/>
        </a:xfrm>
      </p:grpSpPr>
      <p:sp>
        <p:nvSpPr>
          <p:cNvPr id="243" name="Google Shape;243;p4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4" name="Google Shape;244;p4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5" name="Google Shape;245;p4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6" name="Google Shape;246;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7" name="Shape 247"/>
        <p:cNvGrpSpPr/>
        <p:nvPr/>
      </p:nvGrpSpPr>
      <p:grpSpPr>
        <a:xfrm>
          <a:off x="0" y="0"/>
          <a:ext cx="0" cy="0"/>
          <a:chOff x="0" y="0"/>
          <a:chExt cx="0" cy="0"/>
        </a:xfrm>
      </p:grpSpPr>
      <p:sp>
        <p:nvSpPr>
          <p:cNvPr id="248" name="Google Shape;248;p4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9" name="Google Shape;249;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50" name="Shape 250"/>
        <p:cNvGrpSpPr/>
        <p:nvPr/>
      </p:nvGrpSpPr>
      <p:grpSpPr>
        <a:xfrm>
          <a:off x="0" y="0"/>
          <a:ext cx="0" cy="0"/>
          <a:chOff x="0" y="0"/>
          <a:chExt cx="0" cy="0"/>
        </a:xfrm>
      </p:grpSpPr>
      <p:sp>
        <p:nvSpPr>
          <p:cNvPr id="251" name="Google Shape;251;p4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52" name="Google Shape;252;p4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53" name="Google Shape;253;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54" name="Shape 254"/>
        <p:cNvGrpSpPr/>
        <p:nvPr/>
      </p:nvGrpSpPr>
      <p:grpSpPr>
        <a:xfrm>
          <a:off x="0" y="0"/>
          <a:ext cx="0" cy="0"/>
          <a:chOff x="0" y="0"/>
          <a:chExt cx="0" cy="0"/>
        </a:xfrm>
      </p:grpSpPr>
      <p:sp>
        <p:nvSpPr>
          <p:cNvPr id="255" name="Google Shape;255;p4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56" name="Google Shape;256;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57" name="Shape 257"/>
        <p:cNvGrpSpPr/>
        <p:nvPr/>
      </p:nvGrpSpPr>
      <p:grpSpPr>
        <a:xfrm>
          <a:off x="0" y="0"/>
          <a:ext cx="0" cy="0"/>
          <a:chOff x="0" y="0"/>
          <a:chExt cx="0" cy="0"/>
        </a:xfrm>
      </p:grpSpPr>
      <p:sp>
        <p:nvSpPr>
          <p:cNvPr id="258" name="Google Shape;258;p4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4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60" name="Google Shape;260;p4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61" name="Google Shape;261;p4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62" name="Google Shape;262;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63" name="Shape 263"/>
        <p:cNvGrpSpPr/>
        <p:nvPr/>
      </p:nvGrpSpPr>
      <p:grpSpPr>
        <a:xfrm>
          <a:off x="0" y="0"/>
          <a:ext cx="0" cy="0"/>
          <a:chOff x="0" y="0"/>
          <a:chExt cx="0" cy="0"/>
        </a:xfrm>
      </p:grpSpPr>
      <p:sp>
        <p:nvSpPr>
          <p:cNvPr id="264" name="Google Shape;264;p5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265" name="Google Shape;265;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66" name="Shape 266"/>
        <p:cNvGrpSpPr/>
        <p:nvPr/>
      </p:nvGrpSpPr>
      <p:grpSpPr>
        <a:xfrm>
          <a:off x="0" y="0"/>
          <a:ext cx="0" cy="0"/>
          <a:chOff x="0" y="0"/>
          <a:chExt cx="0" cy="0"/>
        </a:xfrm>
      </p:grpSpPr>
      <p:sp>
        <p:nvSpPr>
          <p:cNvPr id="267" name="Google Shape;267;p5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68" name="Google Shape;268;p5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269" name="Google Shape;269;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Thin Gradient" type="tx">
  <p:cSld name="TITLE_AND_BODY">
    <p:spTree>
      <p:nvGrpSpPr>
        <p:cNvPr id="21" name="Shape 21"/>
        <p:cNvGrpSpPr/>
        <p:nvPr/>
      </p:nvGrpSpPr>
      <p:grpSpPr>
        <a:xfrm>
          <a:off x="0" y="0"/>
          <a:ext cx="0" cy="0"/>
          <a:chOff x="0" y="0"/>
          <a:chExt cx="0" cy="0"/>
        </a:xfrm>
      </p:grpSpPr>
      <p:pic>
        <p:nvPicPr>
          <p:cNvPr id="22" name="Google Shape;22;p6"/>
          <p:cNvPicPr preferRelativeResize="0"/>
          <p:nvPr/>
        </p:nvPicPr>
        <p:blipFill>
          <a:blip r:embed="rId2">
            <a:alphaModFix/>
          </a:blip>
          <a:stretch>
            <a:fillRect/>
          </a:stretch>
        </p:blipFill>
        <p:spPr>
          <a:xfrm>
            <a:off x="0" y="0"/>
            <a:ext cx="1238250" cy="5143500"/>
          </a:xfrm>
          <a:prstGeom prst="rect">
            <a:avLst/>
          </a:prstGeom>
          <a:noFill/>
          <a:ln>
            <a:noFill/>
          </a:ln>
        </p:spPr>
      </p:pic>
      <p:sp>
        <p:nvSpPr>
          <p:cNvPr id="23" name="Google Shape;23;p6"/>
          <p:cNvSpPr txBox="1"/>
          <p:nvPr>
            <p:ph type="title"/>
          </p:nvPr>
        </p:nvSpPr>
        <p:spPr>
          <a:xfrm>
            <a:off x="1315800" y="437950"/>
            <a:ext cx="75165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2600"/>
              <a:buFont typeface="Poppins"/>
              <a:buNone/>
              <a:defRPr b="1">
                <a:latin typeface="Poppins"/>
                <a:ea typeface="Poppins"/>
                <a:cs typeface="Poppins"/>
                <a:sym typeface="Poppins"/>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24" name="Google Shape;24;p6"/>
          <p:cNvSpPr txBox="1"/>
          <p:nvPr>
            <p:ph idx="1" type="body"/>
          </p:nvPr>
        </p:nvSpPr>
        <p:spPr>
          <a:xfrm>
            <a:off x="1316025" y="1152475"/>
            <a:ext cx="75165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pic>
        <p:nvPicPr>
          <p:cNvPr id="25" name="Google Shape;25;p6"/>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26" name="Google Shape;26;p6"/>
          <p:cNvPicPr preferRelativeResize="0"/>
          <p:nvPr/>
        </p:nvPicPr>
        <p:blipFill>
          <a:blip r:embed="rId4">
            <a:alphaModFix/>
          </a:blip>
          <a:stretch>
            <a:fillRect/>
          </a:stretch>
        </p:blipFill>
        <p:spPr>
          <a:xfrm>
            <a:off x="8328225" y="4915274"/>
            <a:ext cx="657597" cy="16955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0" name="Shape 270"/>
        <p:cNvGrpSpPr/>
        <p:nvPr/>
      </p:nvGrpSpPr>
      <p:grpSpPr>
        <a:xfrm>
          <a:off x="0" y="0"/>
          <a:ext cx="0" cy="0"/>
          <a:chOff x="0" y="0"/>
          <a:chExt cx="0" cy="0"/>
        </a:xfrm>
      </p:grpSpPr>
      <p:sp>
        <p:nvSpPr>
          <p:cNvPr id="271" name="Google Shape;271;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272" name="Shape 272"/>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Inverse">
  <p:cSld name="CUSTOM">
    <p:spTree>
      <p:nvGrpSpPr>
        <p:cNvPr id="273" name="Shape 273"/>
        <p:cNvGrpSpPr/>
        <p:nvPr/>
      </p:nvGrpSpPr>
      <p:grpSpPr>
        <a:xfrm>
          <a:off x="0" y="0"/>
          <a:ext cx="0" cy="0"/>
          <a:chOff x="0" y="0"/>
          <a:chExt cx="0" cy="0"/>
        </a:xfrm>
      </p:grpSpPr>
      <p:sp>
        <p:nvSpPr>
          <p:cNvPr id="274" name="Google Shape;274;p54"/>
          <p:cNvSpPr txBox="1"/>
          <p:nvPr>
            <p:ph idx="12" type="sldNum"/>
          </p:nvPr>
        </p:nvSpPr>
        <p:spPr>
          <a:xfrm>
            <a:off x="74683" y="4749892"/>
            <a:ext cx="548700" cy="393600"/>
          </a:xfrm>
          <a:prstGeom prst="rect">
            <a:avLst/>
          </a:prstGeom>
          <a:noFill/>
          <a:ln>
            <a:noFill/>
          </a:ln>
        </p:spPr>
        <p:txBody>
          <a:bodyPr anchorCtr="0" anchor="ctr" bIns="91425" lIns="91425" spcFirstLastPara="1" rIns="91425" wrap="square" tIns="91425">
            <a:normAutofit/>
          </a:bodyPr>
          <a:lstStyle>
            <a:lvl1pPr indent="0" lvl="0"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1pPr>
            <a:lvl2pPr indent="0" lvl="1"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2pPr>
            <a:lvl3pPr indent="0" lvl="2"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3pPr>
            <a:lvl4pPr indent="0" lvl="3"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4pPr>
            <a:lvl5pPr indent="0" lvl="4"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5pPr>
            <a:lvl6pPr indent="0" lvl="5"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6pPr>
            <a:lvl7pPr indent="0" lvl="6"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7pPr>
            <a:lvl8pPr indent="0" lvl="7"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8pPr>
            <a:lvl9pPr indent="0" lvl="8"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9pPr>
          </a:lstStyle>
          <a:p>
            <a:pPr indent="0" lvl="0" marL="0" rtl="0" algn="l">
              <a:spcBef>
                <a:spcPts val="0"/>
              </a:spcBef>
              <a:spcAft>
                <a:spcPts val="0"/>
              </a:spcAft>
              <a:buNone/>
            </a:pPr>
            <a:fld id="{00000000-1234-1234-1234-123412341234}" type="slidenum">
              <a:rPr lang="en"/>
              <a:t>‹#›</a:t>
            </a:fld>
            <a:endParaRPr/>
          </a:p>
        </p:txBody>
      </p:sp>
      <p:pic>
        <p:nvPicPr>
          <p:cNvPr id="275" name="Google Shape;275;p54"/>
          <p:cNvPicPr preferRelativeResize="0"/>
          <p:nvPr/>
        </p:nvPicPr>
        <p:blipFill rotWithShape="1">
          <a:blip r:embed="rId2">
            <a:alphaModFix/>
          </a:blip>
          <a:srcRect b="0" l="0" r="0" t="0"/>
          <a:stretch/>
        </p:blipFill>
        <p:spPr>
          <a:xfrm>
            <a:off x="8644753" y="4657973"/>
            <a:ext cx="327877" cy="327873"/>
          </a:xfrm>
          <a:prstGeom prst="rect">
            <a:avLst/>
          </a:prstGeom>
          <a:noFill/>
          <a:ln>
            <a:noFill/>
          </a:ln>
        </p:spPr>
      </p:pic>
      <p:sp>
        <p:nvSpPr>
          <p:cNvPr id="276" name="Google Shape;276;p54"/>
          <p:cNvSpPr txBox="1"/>
          <p:nvPr/>
        </p:nvSpPr>
        <p:spPr>
          <a:xfrm>
            <a:off x="142125" y="4780000"/>
            <a:ext cx="23985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600" u="none" cap="none" strike="noStrike">
                <a:solidFill>
                  <a:schemeClr val="lt1"/>
                </a:solidFill>
                <a:latin typeface="Poppins"/>
                <a:ea typeface="Poppins"/>
                <a:cs typeface="Poppins"/>
                <a:sym typeface="Poppins"/>
              </a:rPr>
              <a:t>Confidential Information of Zartico, Inc.</a:t>
            </a:r>
            <a:endParaRPr b="0" i="0" sz="600" u="none" cap="none" strike="noStrike">
              <a:solidFill>
                <a:schemeClr val="lt1"/>
              </a:solidFill>
              <a:latin typeface="Poppins"/>
              <a:ea typeface="Poppins"/>
              <a:cs typeface="Poppins"/>
              <a:sym typeface="Poppin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ta Model Chart">
  <p:cSld name="BLANK_2">
    <p:spTree>
      <p:nvGrpSpPr>
        <p:cNvPr id="277" name="Shape 277"/>
        <p:cNvGrpSpPr/>
        <p:nvPr/>
      </p:nvGrpSpPr>
      <p:grpSpPr>
        <a:xfrm>
          <a:off x="0" y="0"/>
          <a:ext cx="0" cy="0"/>
          <a:chOff x="0" y="0"/>
          <a:chExt cx="0" cy="0"/>
        </a:xfrm>
      </p:grpSpPr>
      <p:pic>
        <p:nvPicPr>
          <p:cNvPr id="278" name="Google Shape;278;p55"/>
          <p:cNvPicPr preferRelativeResize="0"/>
          <p:nvPr/>
        </p:nvPicPr>
        <p:blipFill rotWithShape="1">
          <a:blip r:embed="rId2">
            <a:alphaModFix/>
          </a:blip>
          <a:srcRect b="0" l="0" r="0" t="0"/>
          <a:stretch/>
        </p:blipFill>
        <p:spPr>
          <a:xfrm>
            <a:off x="8644750" y="4657972"/>
            <a:ext cx="327873" cy="327873"/>
          </a:xfrm>
          <a:prstGeom prst="rect">
            <a:avLst/>
          </a:prstGeom>
          <a:noFill/>
          <a:ln>
            <a:noFill/>
          </a:ln>
        </p:spPr>
      </p:pic>
      <p:pic>
        <p:nvPicPr>
          <p:cNvPr id="279" name="Google Shape;279;p55"/>
          <p:cNvPicPr preferRelativeResize="0"/>
          <p:nvPr/>
        </p:nvPicPr>
        <p:blipFill rotWithShape="1">
          <a:blip r:embed="rId3">
            <a:alphaModFix/>
          </a:blip>
          <a:srcRect b="0" l="0" r="0" t="0"/>
          <a:stretch/>
        </p:blipFill>
        <p:spPr>
          <a:xfrm rot="-1952456">
            <a:off x="2779912" y="789525"/>
            <a:ext cx="3599121" cy="3630774"/>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p:cSld name="TITLE_5">
    <p:spTree>
      <p:nvGrpSpPr>
        <p:cNvPr id="280" name="Shape 280"/>
        <p:cNvGrpSpPr/>
        <p:nvPr/>
      </p:nvGrpSpPr>
      <p:grpSpPr>
        <a:xfrm>
          <a:off x="0" y="0"/>
          <a:ext cx="0" cy="0"/>
          <a:chOff x="0" y="0"/>
          <a:chExt cx="0" cy="0"/>
        </a:xfrm>
      </p:grpSpPr>
      <p:sp>
        <p:nvSpPr>
          <p:cNvPr id="281" name="Google Shape;281;p5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82" name="Google Shape;282;p5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83" name="Google Shape;283;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3">
    <p:spTree>
      <p:nvGrpSpPr>
        <p:cNvPr id="284" name="Shape 284"/>
        <p:cNvGrpSpPr/>
        <p:nvPr/>
      </p:nvGrpSpPr>
      <p:grpSpPr>
        <a:xfrm>
          <a:off x="0" y="0"/>
          <a:ext cx="0" cy="0"/>
          <a:chOff x="0" y="0"/>
          <a:chExt cx="0" cy="0"/>
        </a:xfrm>
      </p:grpSpPr>
      <p:sp>
        <p:nvSpPr>
          <p:cNvPr id="285" name="Google Shape;285;p5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86" name="Google Shape;286;p5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Font typeface="Poppins ExtraBold"/>
              <a:buNone/>
              <a:defRPr sz="2800">
                <a:latin typeface="Poppins ExtraBold"/>
                <a:ea typeface="Poppins ExtraBold"/>
                <a:cs typeface="Poppins ExtraBold"/>
                <a:sym typeface="Poppins Extra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87" name="Google Shape;287;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Inverse 2">
  <p:cSld name="CUSTOM_15">
    <p:spTree>
      <p:nvGrpSpPr>
        <p:cNvPr id="288" name="Shape 288"/>
        <p:cNvGrpSpPr/>
        <p:nvPr/>
      </p:nvGrpSpPr>
      <p:grpSpPr>
        <a:xfrm>
          <a:off x="0" y="0"/>
          <a:ext cx="0" cy="0"/>
          <a:chOff x="0" y="0"/>
          <a:chExt cx="0" cy="0"/>
        </a:xfrm>
      </p:grpSpPr>
      <p:sp>
        <p:nvSpPr>
          <p:cNvPr id="289" name="Google Shape;289;p58"/>
          <p:cNvSpPr txBox="1"/>
          <p:nvPr>
            <p:ph idx="12" type="sldNum"/>
          </p:nvPr>
        </p:nvSpPr>
        <p:spPr>
          <a:xfrm>
            <a:off x="74683" y="4749892"/>
            <a:ext cx="548700" cy="393600"/>
          </a:xfrm>
          <a:prstGeom prst="rect">
            <a:avLst/>
          </a:prstGeom>
          <a:noFill/>
          <a:ln>
            <a:noFill/>
          </a:ln>
        </p:spPr>
        <p:txBody>
          <a:bodyPr anchorCtr="0" anchor="ctr" bIns="91425" lIns="91425" spcFirstLastPara="1" rIns="91425" wrap="square" tIns="91425">
            <a:normAutofit/>
          </a:bodyPr>
          <a:lstStyle>
            <a:lvl1pPr indent="0" lvl="0"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1pPr>
            <a:lvl2pPr indent="0" lvl="1"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2pPr>
            <a:lvl3pPr indent="0" lvl="2"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3pPr>
            <a:lvl4pPr indent="0" lvl="3"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4pPr>
            <a:lvl5pPr indent="0" lvl="4"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5pPr>
            <a:lvl6pPr indent="0" lvl="5"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6pPr>
            <a:lvl7pPr indent="0" lvl="6"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7pPr>
            <a:lvl8pPr indent="0" lvl="7"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8pPr>
            <a:lvl9pPr indent="0" lvl="8"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9pPr>
          </a:lstStyle>
          <a:p>
            <a:pPr indent="0" lvl="0" marL="0" rtl="0" algn="l">
              <a:spcBef>
                <a:spcPts val="0"/>
              </a:spcBef>
              <a:spcAft>
                <a:spcPts val="0"/>
              </a:spcAft>
              <a:buNone/>
            </a:pPr>
            <a:fld id="{00000000-1234-1234-1234-123412341234}" type="slidenum">
              <a:rPr lang="en"/>
              <a:t>‹#›</a:t>
            </a:fld>
            <a:endParaRPr/>
          </a:p>
        </p:txBody>
      </p:sp>
      <p:sp>
        <p:nvSpPr>
          <p:cNvPr id="290" name="Google Shape;290;p58"/>
          <p:cNvSpPr/>
          <p:nvPr/>
        </p:nvSpPr>
        <p:spPr>
          <a:xfrm>
            <a:off x="8644753" y="4657973"/>
            <a:ext cx="327877" cy="327873"/>
          </a:xfrm>
          <a:prstGeom prst="rect">
            <a:avLst/>
          </a:prstGeom>
          <a:noFill/>
          <a:ln>
            <a:noFill/>
          </a:ln>
        </p:spPr>
      </p:sp>
      <p:sp>
        <p:nvSpPr>
          <p:cNvPr id="291" name="Google Shape;291;p58"/>
          <p:cNvSpPr txBox="1"/>
          <p:nvPr/>
        </p:nvSpPr>
        <p:spPr>
          <a:xfrm>
            <a:off x="142125" y="4780000"/>
            <a:ext cx="23985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600" u="none" cap="none" strike="noStrike">
                <a:solidFill>
                  <a:schemeClr val="lt1"/>
                </a:solidFill>
                <a:latin typeface="Poppins"/>
                <a:ea typeface="Poppins"/>
                <a:cs typeface="Poppins"/>
                <a:sym typeface="Poppins"/>
              </a:rPr>
              <a:t>Confidential Information of Zartico, Inc.</a:t>
            </a:r>
            <a:endParaRPr b="0" i="0" sz="600" u="none" cap="none" strike="noStrike">
              <a:solidFill>
                <a:schemeClr val="lt1"/>
              </a:solidFill>
              <a:latin typeface="Poppins"/>
              <a:ea typeface="Poppins"/>
              <a:cs typeface="Poppins"/>
              <a:sym typeface="Poppin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Inverse 4">
  <p:cSld name="CUSTOM_13">
    <p:spTree>
      <p:nvGrpSpPr>
        <p:cNvPr id="292" name="Shape 292"/>
        <p:cNvGrpSpPr/>
        <p:nvPr/>
      </p:nvGrpSpPr>
      <p:grpSpPr>
        <a:xfrm>
          <a:off x="0" y="0"/>
          <a:ext cx="0" cy="0"/>
          <a:chOff x="0" y="0"/>
          <a:chExt cx="0" cy="0"/>
        </a:xfrm>
      </p:grpSpPr>
      <p:sp>
        <p:nvSpPr>
          <p:cNvPr id="293" name="Google Shape;293;p59"/>
          <p:cNvSpPr txBox="1"/>
          <p:nvPr>
            <p:ph idx="12" type="sldNum"/>
          </p:nvPr>
        </p:nvSpPr>
        <p:spPr>
          <a:xfrm>
            <a:off x="74683" y="4749892"/>
            <a:ext cx="548700" cy="393600"/>
          </a:xfrm>
          <a:prstGeom prst="rect">
            <a:avLst/>
          </a:prstGeom>
          <a:noFill/>
          <a:ln>
            <a:noFill/>
          </a:ln>
        </p:spPr>
        <p:txBody>
          <a:bodyPr anchorCtr="0" anchor="ctr" bIns="91425" lIns="91425" spcFirstLastPara="1" rIns="91425" wrap="square" tIns="91425">
            <a:normAutofit/>
          </a:bodyPr>
          <a:lstStyle>
            <a:lvl1pPr indent="0" lvl="0"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1pPr>
            <a:lvl2pPr indent="0" lvl="1"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2pPr>
            <a:lvl3pPr indent="0" lvl="2"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3pPr>
            <a:lvl4pPr indent="0" lvl="3"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4pPr>
            <a:lvl5pPr indent="0" lvl="4"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5pPr>
            <a:lvl6pPr indent="0" lvl="5"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6pPr>
            <a:lvl7pPr indent="0" lvl="6"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7pPr>
            <a:lvl8pPr indent="0" lvl="7"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8pPr>
            <a:lvl9pPr indent="0" lvl="8" marL="0" marR="0" rtl="0" algn="l">
              <a:lnSpc>
                <a:spcPct val="100000"/>
              </a:lnSpc>
              <a:spcBef>
                <a:spcPts val="0"/>
              </a:spcBef>
              <a:spcAft>
                <a:spcPts val="0"/>
              </a:spcAft>
              <a:buClr>
                <a:srgbClr val="000000"/>
              </a:buClr>
              <a:buSzPts val="1000"/>
              <a:buFont typeface="Arial"/>
              <a:buNone/>
              <a:defRPr b="0" i="0" sz="600" u="none" cap="none" strike="noStrike">
                <a:solidFill>
                  <a:schemeClr val="lt1"/>
                </a:solidFill>
                <a:latin typeface="Poppins"/>
                <a:ea typeface="Poppins"/>
                <a:cs typeface="Poppins"/>
                <a:sym typeface="Poppins"/>
              </a:defRPr>
            </a:lvl9pPr>
          </a:lstStyle>
          <a:p>
            <a:pPr indent="0" lvl="0" marL="0" rtl="0" algn="l">
              <a:spcBef>
                <a:spcPts val="0"/>
              </a:spcBef>
              <a:spcAft>
                <a:spcPts val="0"/>
              </a:spcAft>
              <a:buNone/>
            </a:pPr>
            <a:fld id="{00000000-1234-1234-1234-123412341234}" type="slidenum">
              <a:rPr lang="en"/>
              <a:t>‹#›</a:t>
            </a:fld>
            <a:endParaRPr/>
          </a:p>
        </p:txBody>
      </p:sp>
      <p:sp>
        <p:nvSpPr>
          <p:cNvPr id="294" name="Google Shape;294;p59"/>
          <p:cNvSpPr/>
          <p:nvPr/>
        </p:nvSpPr>
        <p:spPr>
          <a:xfrm>
            <a:off x="8644753" y="4657973"/>
            <a:ext cx="327877" cy="327873"/>
          </a:xfrm>
          <a:prstGeom prst="rect">
            <a:avLst/>
          </a:prstGeom>
          <a:noFill/>
          <a:ln>
            <a:noFill/>
          </a:ln>
        </p:spPr>
      </p:sp>
      <p:sp>
        <p:nvSpPr>
          <p:cNvPr id="295" name="Google Shape;295;p59"/>
          <p:cNvSpPr txBox="1"/>
          <p:nvPr/>
        </p:nvSpPr>
        <p:spPr>
          <a:xfrm>
            <a:off x="142125" y="4780000"/>
            <a:ext cx="23985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600" u="none" cap="none" strike="noStrike">
                <a:solidFill>
                  <a:schemeClr val="lt1"/>
                </a:solidFill>
                <a:latin typeface="Poppins"/>
                <a:ea typeface="Poppins"/>
                <a:cs typeface="Poppins"/>
                <a:sym typeface="Poppins"/>
              </a:rPr>
              <a:t>Confidential Information of Zartico, Inc.</a:t>
            </a:r>
            <a:endParaRPr b="0" i="0" sz="600" u="none" cap="none" strike="noStrike">
              <a:solidFill>
                <a:schemeClr val="lt1"/>
              </a:solidFill>
              <a:latin typeface="Poppins"/>
              <a:ea typeface="Poppins"/>
              <a:cs typeface="Poppins"/>
              <a:sym typeface="Poppin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spTree>
      <p:nvGrpSpPr>
        <p:cNvPr id="296" name="Shape 296"/>
        <p:cNvGrpSpPr/>
        <p:nvPr/>
      </p:nvGrpSpPr>
      <p:grpSpPr>
        <a:xfrm>
          <a:off x="0" y="0"/>
          <a:ext cx="0" cy="0"/>
          <a:chOff x="0" y="0"/>
          <a:chExt cx="0" cy="0"/>
        </a:xfrm>
      </p:grpSpPr>
      <p:sp>
        <p:nvSpPr>
          <p:cNvPr id="297" name="Google Shape;297;p6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298" name="Google Shape;298;p6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99" name="Google Shape;299;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rc Gradient">
  <p:cSld name="TITLE_AND_BODY_1">
    <p:spTree>
      <p:nvGrpSpPr>
        <p:cNvPr id="300" name="Shape 300"/>
        <p:cNvGrpSpPr/>
        <p:nvPr/>
      </p:nvGrpSpPr>
      <p:grpSpPr>
        <a:xfrm>
          <a:off x="0" y="0"/>
          <a:ext cx="0" cy="0"/>
          <a:chOff x="0" y="0"/>
          <a:chExt cx="0" cy="0"/>
        </a:xfrm>
      </p:grpSpPr>
      <p:sp>
        <p:nvSpPr>
          <p:cNvPr id="301" name="Google Shape;301;p61"/>
          <p:cNvSpPr/>
          <p:nvPr/>
        </p:nvSpPr>
        <p:spPr>
          <a:xfrm>
            <a:off x="0" y="0"/>
            <a:ext cx="9144000" cy="5143500"/>
          </a:xfrm>
          <a:prstGeom prst="rect">
            <a:avLst/>
          </a:prstGeom>
          <a:noFill/>
          <a:ln>
            <a:noFill/>
          </a:ln>
        </p:spPr>
      </p:sp>
      <p:sp>
        <p:nvSpPr>
          <p:cNvPr id="302" name="Google Shape;302;p61"/>
          <p:cNvSpPr txBox="1"/>
          <p:nvPr>
            <p:ph type="title"/>
          </p:nvPr>
        </p:nvSpPr>
        <p:spPr>
          <a:xfrm>
            <a:off x="626550" y="457725"/>
            <a:ext cx="7890900" cy="5886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2800"/>
              <a:buFont typeface="Poppins"/>
              <a:buNone/>
              <a:defRPr b="1">
                <a:solidFill>
                  <a:schemeClr val="lt1"/>
                </a:solidFill>
                <a:latin typeface="Poppins"/>
                <a:ea typeface="Poppins"/>
                <a:cs typeface="Poppins"/>
                <a:sym typeface="Poppins"/>
              </a:defRPr>
            </a:lvl1pPr>
            <a:lvl2pPr lvl="1" rtl="0" algn="ctr">
              <a:spcBef>
                <a:spcPts val="0"/>
              </a:spcBef>
              <a:spcAft>
                <a:spcPts val="0"/>
              </a:spcAft>
              <a:buClr>
                <a:schemeClr val="lt1"/>
              </a:buClr>
              <a:buSzPts val="2600"/>
              <a:buNone/>
              <a:defRPr sz="2600">
                <a:solidFill>
                  <a:schemeClr val="lt1"/>
                </a:solidFill>
              </a:defRPr>
            </a:lvl2pPr>
            <a:lvl3pPr lvl="2" rtl="0" algn="ctr">
              <a:spcBef>
                <a:spcPts val="0"/>
              </a:spcBef>
              <a:spcAft>
                <a:spcPts val="0"/>
              </a:spcAft>
              <a:buClr>
                <a:schemeClr val="lt1"/>
              </a:buClr>
              <a:buSzPts val="2600"/>
              <a:buNone/>
              <a:defRPr sz="2600">
                <a:solidFill>
                  <a:schemeClr val="lt1"/>
                </a:solidFill>
              </a:defRPr>
            </a:lvl3pPr>
            <a:lvl4pPr lvl="3" rtl="0" algn="ctr">
              <a:spcBef>
                <a:spcPts val="0"/>
              </a:spcBef>
              <a:spcAft>
                <a:spcPts val="0"/>
              </a:spcAft>
              <a:buClr>
                <a:schemeClr val="lt1"/>
              </a:buClr>
              <a:buSzPts val="2600"/>
              <a:buNone/>
              <a:defRPr sz="2600">
                <a:solidFill>
                  <a:schemeClr val="lt1"/>
                </a:solidFill>
              </a:defRPr>
            </a:lvl4pPr>
            <a:lvl5pPr lvl="4" rtl="0" algn="ctr">
              <a:spcBef>
                <a:spcPts val="0"/>
              </a:spcBef>
              <a:spcAft>
                <a:spcPts val="0"/>
              </a:spcAft>
              <a:buClr>
                <a:schemeClr val="lt1"/>
              </a:buClr>
              <a:buSzPts val="2600"/>
              <a:buNone/>
              <a:defRPr sz="2600">
                <a:solidFill>
                  <a:schemeClr val="lt1"/>
                </a:solidFill>
              </a:defRPr>
            </a:lvl5pPr>
            <a:lvl6pPr lvl="5" rtl="0" algn="ctr">
              <a:spcBef>
                <a:spcPts val="0"/>
              </a:spcBef>
              <a:spcAft>
                <a:spcPts val="0"/>
              </a:spcAft>
              <a:buClr>
                <a:schemeClr val="lt1"/>
              </a:buClr>
              <a:buSzPts val="2600"/>
              <a:buNone/>
              <a:defRPr sz="2600">
                <a:solidFill>
                  <a:schemeClr val="lt1"/>
                </a:solidFill>
              </a:defRPr>
            </a:lvl6pPr>
            <a:lvl7pPr lvl="6" rtl="0" algn="ctr">
              <a:spcBef>
                <a:spcPts val="0"/>
              </a:spcBef>
              <a:spcAft>
                <a:spcPts val="0"/>
              </a:spcAft>
              <a:buClr>
                <a:schemeClr val="lt1"/>
              </a:buClr>
              <a:buSzPts val="2600"/>
              <a:buNone/>
              <a:defRPr sz="2600">
                <a:solidFill>
                  <a:schemeClr val="lt1"/>
                </a:solidFill>
              </a:defRPr>
            </a:lvl7pPr>
            <a:lvl8pPr lvl="7" rtl="0" algn="ctr">
              <a:spcBef>
                <a:spcPts val="0"/>
              </a:spcBef>
              <a:spcAft>
                <a:spcPts val="0"/>
              </a:spcAft>
              <a:buClr>
                <a:schemeClr val="lt1"/>
              </a:buClr>
              <a:buSzPts val="2600"/>
              <a:buNone/>
              <a:defRPr sz="2600">
                <a:solidFill>
                  <a:schemeClr val="lt1"/>
                </a:solidFill>
              </a:defRPr>
            </a:lvl8pPr>
            <a:lvl9pPr lvl="8" rtl="0" algn="ctr">
              <a:spcBef>
                <a:spcPts val="0"/>
              </a:spcBef>
              <a:spcAft>
                <a:spcPts val="0"/>
              </a:spcAft>
              <a:buClr>
                <a:schemeClr val="lt1"/>
              </a:buClr>
              <a:buSzPts val="2600"/>
              <a:buNone/>
              <a:defRPr sz="2600">
                <a:solidFill>
                  <a:schemeClr val="lt1"/>
                </a:solidFill>
              </a:defRPr>
            </a:lvl9pPr>
          </a:lstStyle>
          <a:p/>
        </p:txBody>
      </p:sp>
      <p:sp>
        <p:nvSpPr>
          <p:cNvPr id="303" name="Google Shape;303;p61"/>
          <p:cNvSpPr txBox="1"/>
          <p:nvPr>
            <p:ph idx="1" type="body"/>
          </p:nvPr>
        </p:nvSpPr>
        <p:spPr>
          <a:xfrm>
            <a:off x="813750" y="1520350"/>
            <a:ext cx="75165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304" name="Google Shape;304;p61"/>
          <p:cNvPicPr preferRelativeResize="0"/>
          <p:nvPr/>
        </p:nvPicPr>
        <p:blipFill>
          <a:blip r:embed="rId2">
            <a:alphaModFix/>
          </a:blip>
          <a:stretch>
            <a:fillRect/>
          </a:stretch>
        </p:blipFill>
        <p:spPr>
          <a:xfrm>
            <a:off x="7902613" y="4862507"/>
            <a:ext cx="2486174" cy="15025"/>
          </a:xfrm>
          <a:prstGeom prst="rect">
            <a:avLst/>
          </a:prstGeom>
          <a:noFill/>
          <a:ln>
            <a:noFill/>
          </a:ln>
        </p:spPr>
      </p:pic>
      <p:sp>
        <p:nvSpPr>
          <p:cNvPr id="305" name="Google Shape;305;p61"/>
          <p:cNvSpPr/>
          <p:nvPr/>
        </p:nvSpPr>
        <p:spPr>
          <a:xfrm>
            <a:off x="8328225" y="4915274"/>
            <a:ext cx="657597" cy="16955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rc Gradient">
  <p:cSld name="TITLE_AND_BODY_1">
    <p:spTree>
      <p:nvGrpSpPr>
        <p:cNvPr id="27" name="Shape 27"/>
        <p:cNvGrpSpPr/>
        <p:nvPr/>
      </p:nvGrpSpPr>
      <p:grpSpPr>
        <a:xfrm>
          <a:off x="0" y="0"/>
          <a:ext cx="0" cy="0"/>
          <a:chOff x="0" y="0"/>
          <a:chExt cx="0" cy="0"/>
        </a:xfrm>
      </p:grpSpPr>
      <p:pic>
        <p:nvPicPr>
          <p:cNvPr id="28" name="Google Shape;28;p7"/>
          <p:cNvPicPr preferRelativeResize="0"/>
          <p:nvPr/>
        </p:nvPicPr>
        <p:blipFill>
          <a:blip r:embed="rId2">
            <a:alphaModFix/>
          </a:blip>
          <a:stretch>
            <a:fillRect/>
          </a:stretch>
        </p:blipFill>
        <p:spPr>
          <a:xfrm>
            <a:off x="0" y="0"/>
            <a:ext cx="9144000" cy="5143500"/>
          </a:xfrm>
          <a:prstGeom prst="rect">
            <a:avLst/>
          </a:prstGeom>
          <a:noFill/>
          <a:ln>
            <a:noFill/>
          </a:ln>
        </p:spPr>
      </p:pic>
      <p:sp>
        <p:nvSpPr>
          <p:cNvPr id="29" name="Google Shape;29;p7"/>
          <p:cNvSpPr txBox="1"/>
          <p:nvPr>
            <p:ph type="title"/>
          </p:nvPr>
        </p:nvSpPr>
        <p:spPr>
          <a:xfrm>
            <a:off x="626550" y="457725"/>
            <a:ext cx="7890900" cy="588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Font typeface="Poppins"/>
              <a:buNone/>
              <a:defRPr b="1">
                <a:solidFill>
                  <a:schemeClr val="lt1"/>
                </a:solidFill>
                <a:latin typeface="Poppins"/>
                <a:ea typeface="Poppins"/>
                <a:cs typeface="Poppins"/>
                <a:sym typeface="Poppins"/>
              </a:defRPr>
            </a:lvl1pPr>
            <a:lvl2pPr lvl="1" rtl="0" algn="ctr">
              <a:spcBef>
                <a:spcPts val="0"/>
              </a:spcBef>
              <a:spcAft>
                <a:spcPts val="0"/>
              </a:spcAft>
              <a:buClr>
                <a:schemeClr val="lt1"/>
              </a:buClr>
              <a:buSzPts val="2600"/>
              <a:buNone/>
              <a:defRPr sz="2600">
                <a:solidFill>
                  <a:schemeClr val="lt1"/>
                </a:solidFill>
              </a:defRPr>
            </a:lvl2pPr>
            <a:lvl3pPr lvl="2" rtl="0" algn="ctr">
              <a:spcBef>
                <a:spcPts val="0"/>
              </a:spcBef>
              <a:spcAft>
                <a:spcPts val="0"/>
              </a:spcAft>
              <a:buClr>
                <a:schemeClr val="lt1"/>
              </a:buClr>
              <a:buSzPts val="2600"/>
              <a:buNone/>
              <a:defRPr sz="2600">
                <a:solidFill>
                  <a:schemeClr val="lt1"/>
                </a:solidFill>
              </a:defRPr>
            </a:lvl3pPr>
            <a:lvl4pPr lvl="3" rtl="0" algn="ctr">
              <a:spcBef>
                <a:spcPts val="0"/>
              </a:spcBef>
              <a:spcAft>
                <a:spcPts val="0"/>
              </a:spcAft>
              <a:buClr>
                <a:schemeClr val="lt1"/>
              </a:buClr>
              <a:buSzPts val="2600"/>
              <a:buNone/>
              <a:defRPr sz="2600">
                <a:solidFill>
                  <a:schemeClr val="lt1"/>
                </a:solidFill>
              </a:defRPr>
            </a:lvl4pPr>
            <a:lvl5pPr lvl="4" rtl="0" algn="ctr">
              <a:spcBef>
                <a:spcPts val="0"/>
              </a:spcBef>
              <a:spcAft>
                <a:spcPts val="0"/>
              </a:spcAft>
              <a:buClr>
                <a:schemeClr val="lt1"/>
              </a:buClr>
              <a:buSzPts val="2600"/>
              <a:buNone/>
              <a:defRPr sz="2600">
                <a:solidFill>
                  <a:schemeClr val="lt1"/>
                </a:solidFill>
              </a:defRPr>
            </a:lvl5pPr>
            <a:lvl6pPr lvl="5" rtl="0" algn="ctr">
              <a:spcBef>
                <a:spcPts val="0"/>
              </a:spcBef>
              <a:spcAft>
                <a:spcPts val="0"/>
              </a:spcAft>
              <a:buClr>
                <a:schemeClr val="lt1"/>
              </a:buClr>
              <a:buSzPts val="2600"/>
              <a:buNone/>
              <a:defRPr sz="2600">
                <a:solidFill>
                  <a:schemeClr val="lt1"/>
                </a:solidFill>
              </a:defRPr>
            </a:lvl6pPr>
            <a:lvl7pPr lvl="6" rtl="0" algn="ctr">
              <a:spcBef>
                <a:spcPts val="0"/>
              </a:spcBef>
              <a:spcAft>
                <a:spcPts val="0"/>
              </a:spcAft>
              <a:buClr>
                <a:schemeClr val="lt1"/>
              </a:buClr>
              <a:buSzPts val="2600"/>
              <a:buNone/>
              <a:defRPr sz="2600">
                <a:solidFill>
                  <a:schemeClr val="lt1"/>
                </a:solidFill>
              </a:defRPr>
            </a:lvl7pPr>
            <a:lvl8pPr lvl="7" rtl="0" algn="ctr">
              <a:spcBef>
                <a:spcPts val="0"/>
              </a:spcBef>
              <a:spcAft>
                <a:spcPts val="0"/>
              </a:spcAft>
              <a:buClr>
                <a:schemeClr val="lt1"/>
              </a:buClr>
              <a:buSzPts val="2600"/>
              <a:buNone/>
              <a:defRPr sz="2600">
                <a:solidFill>
                  <a:schemeClr val="lt1"/>
                </a:solidFill>
              </a:defRPr>
            </a:lvl8pPr>
            <a:lvl9pPr lvl="8" rtl="0" algn="ctr">
              <a:spcBef>
                <a:spcPts val="0"/>
              </a:spcBef>
              <a:spcAft>
                <a:spcPts val="0"/>
              </a:spcAft>
              <a:buClr>
                <a:schemeClr val="lt1"/>
              </a:buClr>
              <a:buSzPts val="2600"/>
              <a:buNone/>
              <a:defRPr sz="2600">
                <a:solidFill>
                  <a:schemeClr val="lt1"/>
                </a:solidFill>
              </a:defRPr>
            </a:lvl9pPr>
          </a:lstStyle>
          <a:p/>
        </p:txBody>
      </p:sp>
      <p:sp>
        <p:nvSpPr>
          <p:cNvPr id="30" name="Google Shape;30;p7"/>
          <p:cNvSpPr txBox="1"/>
          <p:nvPr>
            <p:ph idx="1" type="body"/>
          </p:nvPr>
        </p:nvSpPr>
        <p:spPr>
          <a:xfrm>
            <a:off x="813750" y="1520350"/>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31" name="Google Shape;31;p7"/>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32" name="Google Shape;32;p7"/>
          <p:cNvPicPr preferRelativeResize="0"/>
          <p:nvPr/>
        </p:nvPicPr>
        <p:blipFill>
          <a:blip r:embed="rId4">
            <a:alphaModFix/>
          </a:blip>
          <a:stretch>
            <a:fillRect/>
          </a:stretch>
        </p:blipFill>
        <p:spPr>
          <a:xfrm>
            <a:off x="8328225" y="4915274"/>
            <a:ext cx="657597" cy="1695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 logo - Header Arc Gradient ">
  <p:cSld name="TITLE_AND_BODY_1_3">
    <p:spTree>
      <p:nvGrpSpPr>
        <p:cNvPr id="33" name="Shape 33"/>
        <p:cNvGrpSpPr/>
        <p:nvPr/>
      </p:nvGrpSpPr>
      <p:grpSpPr>
        <a:xfrm>
          <a:off x="0" y="0"/>
          <a:ext cx="0" cy="0"/>
          <a:chOff x="0" y="0"/>
          <a:chExt cx="0" cy="0"/>
        </a:xfrm>
      </p:grpSpPr>
      <p:pic>
        <p:nvPicPr>
          <p:cNvPr id="34" name="Google Shape;34;p8"/>
          <p:cNvPicPr preferRelativeResize="0"/>
          <p:nvPr/>
        </p:nvPicPr>
        <p:blipFill>
          <a:blip r:embed="rId2">
            <a:alphaModFix/>
          </a:blip>
          <a:stretch>
            <a:fillRect/>
          </a:stretch>
        </p:blipFill>
        <p:spPr>
          <a:xfrm>
            <a:off x="0" y="0"/>
            <a:ext cx="9144000" cy="5143500"/>
          </a:xfrm>
          <a:prstGeom prst="rect">
            <a:avLst/>
          </a:prstGeom>
          <a:noFill/>
          <a:ln>
            <a:noFill/>
          </a:ln>
        </p:spPr>
      </p:pic>
      <p:sp>
        <p:nvSpPr>
          <p:cNvPr id="35" name="Google Shape;35;p8"/>
          <p:cNvSpPr txBox="1"/>
          <p:nvPr>
            <p:ph type="title"/>
          </p:nvPr>
        </p:nvSpPr>
        <p:spPr>
          <a:xfrm>
            <a:off x="626550" y="457725"/>
            <a:ext cx="7890900" cy="588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Font typeface="Poppins"/>
              <a:buNone/>
              <a:defRPr b="1">
                <a:solidFill>
                  <a:schemeClr val="lt1"/>
                </a:solidFill>
                <a:latin typeface="Poppins"/>
                <a:ea typeface="Poppins"/>
                <a:cs typeface="Poppins"/>
                <a:sym typeface="Poppins"/>
              </a:defRPr>
            </a:lvl1pPr>
            <a:lvl2pPr lvl="1" rtl="0" algn="ctr">
              <a:spcBef>
                <a:spcPts val="0"/>
              </a:spcBef>
              <a:spcAft>
                <a:spcPts val="0"/>
              </a:spcAft>
              <a:buClr>
                <a:schemeClr val="lt1"/>
              </a:buClr>
              <a:buSzPts val="2600"/>
              <a:buNone/>
              <a:defRPr sz="2600">
                <a:solidFill>
                  <a:schemeClr val="lt1"/>
                </a:solidFill>
              </a:defRPr>
            </a:lvl2pPr>
            <a:lvl3pPr lvl="2" rtl="0" algn="ctr">
              <a:spcBef>
                <a:spcPts val="0"/>
              </a:spcBef>
              <a:spcAft>
                <a:spcPts val="0"/>
              </a:spcAft>
              <a:buClr>
                <a:schemeClr val="lt1"/>
              </a:buClr>
              <a:buSzPts val="2600"/>
              <a:buNone/>
              <a:defRPr sz="2600">
                <a:solidFill>
                  <a:schemeClr val="lt1"/>
                </a:solidFill>
              </a:defRPr>
            </a:lvl3pPr>
            <a:lvl4pPr lvl="3" rtl="0" algn="ctr">
              <a:spcBef>
                <a:spcPts val="0"/>
              </a:spcBef>
              <a:spcAft>
                <a:spcPts val="0"/>
              </a:spcAft>
              <a:buClr>
                <a:schemeClr val="lt1"/>
              </a:buClr>
              <a:buSzPts val="2600"/>
              <a:buNone/>
              <a:defRPr sz="2600">
                <a:solidFill>
                  <a:schemeClr val="lt1"/>
                </a:solidFill>
              </a:defRPr>
            </a:lvl4pPr>
            <a:lvl5pPr lvl="4" rtl="0" algn="ctr">
              <a:spcBef>
                <a:spcPts val="0"/>
              </a:spcBef>
              <a:spcAft>
                <a:spcPts val="0"/>
              </a:spcAft>
              <a:buClr>
                <a:schemeClr val="lt1"/>
              </a:buClr>
              <a:buSzPts val="2600"/>
              <a:buNone/>
              <a:defRPr sz="2600">
                <a:solidFill>
                  <a:schemeClr val="lt1"/>
                </a:solidFill>
              </a:defRPr>
            </a:lvl5pPr>
            <a:lvl6pPr lvl="5" rtl="0" algn="ctr">
              <a:spcBef>
                <a:spcPts val="0"/>
              </a:spcBef>
              <a:spcAft>
                <a:spcPts val="0"/>
              </a:spcAft>
              <a:buClr>
                <a:schemeClr val="lt1"/>
              </a:buClr>
              <a:buSzPts val="2600"/>
              <a:buNone/>
              <a:defRPr sz="2600">
                <a:solidFill>
                  <a:schemeClr val="lt1"/>
                </a:solidFill>
              </a:defRPr>
            </a:lvl6pPr>
            <a:lvl7pPr lvl="6" rtl="0" algn="ctr">
              <a:spcBef>
                <a:spcPts val="0"/>
              </a:spcBef>
              <a:spcAft>
                <a:spcPts val="0"/>
              </a:spcAft>
              <a:buClr>
                <a:schemeClr val="lt1"/>
              </a:buClr>
              <a:buSzPts val="2600"/>
              <a:buNone/>
              <a:defRPr sz="2600">
                <a:solidFill>
                  <a:schemeClr val="lt1"/>
                </a:solidFill>
              </a:defRPr>
            </a:lvl7pPr>
            <a:lvl8pPr lvl="7" rtl="0" algn="ctr">
              <a:spcBef>
                <a:spcPts val="0"/>
              </a:spcBef>
              <a:spcAft>
                <a:spcPts val="0"/>
              </a:spcAft>
              <a:buClr>
                <a:schemeClr val="lt1"/>
              </a:buClr>
              <a:buSzPts val="2600"/>
              <a:buNone/>
              <a:defRPr sz="2600">
                <a:solidFill>
                  <a:schemeClr val="lt1"/>
                </a:solidFill>
              </a:defRPr>
            </a:lvl8pPr>
            <a:lvl9pPr lvl="8" rtl="0" algn="ctr">
              <a:spcBef>
                <a:spcPts val="0"/>
              </a:spcBef>
              <a:spcAft>
                <a:spcPts val="0"/>
              </a:spcAft>
              <a:buClr>
                <a:schemeClr val="lt1"/>
              </a:buClr>
              <a:buSzPts val="2600"/>
              <a:buNone/>
              <a:defRPr sz="2600">
                <a:solidFill>
                  <a:schemeClr val="lt1"/>
                </a:solidFill>
              </a:defRPr>
            </a:lvl9pPr>
          </a:lstStyle>
          <a:p/>
        </p:txBody>
      </p:sp>
      <p:sp>
        <p:nvSpPr>
          <p:cNvPr id="36" name="Google Shape;36;p8"/>
          <p:cNvSpPr txBox="1"/>
          <p:nvPr>
            <p:ph idx="1" type="body"/>
          </p:nvPr>
        </p:nvSpPr>
        <p:spPr>
          <a:xfrm>
            <a:off x="813750" y="1520350"/>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idential Statement -Header Arc">
  <p:cSld name="TITLE_AND_BODY_1_2">
    <p:spTree>
      <p:nvGrpSpPr>
        <p:cNvPr id="37" name="Shape 37"/>
        <p:cNvGrpSpPr/>
        <p:nvPr/>
      </p:nvGrpSpPr>
      <p:grpSpPr>
        <a:xfrm>
          <a:off x="0" y="0"/>
          <a:ext cx="0" cy="0"/>
          <a:chOff x="0" y="0"/>
          <a:chExt cx="0" cy="0"/>
        </a:xfrm>
      </p:grpSpPr>
      <p:pic>
        <p:nvPicPr>
          <p:cNvPr id="38" name="Google Shape;38;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39" name="Google Shape;39;p9"/>
          <p:cNvSpPr txBox="1"/>
          <p:nvPr>
            <p:ph type="title"/>
          </p:nvPr>
        </p:nvSpPr>
        <p:spPr>
          <a:xfrm>
            <a:off x="626550" y="457725"/>
            <a:ext cx="7890900" cy="588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Font typeface="Poppins"/>
              <a:buNone/>
              <a:defRPr b="1">
                <a:solidFill>
                  <a:schemeClr val="lt1"/>
                </a:solidFill>
                <a:latin typeface="Poppins"/>
                <a:ea typeface="Poppins"/>
                <a:cs typeface="Poppins"/>
                <a:sym typeface="Poppins"/>
              </a:defRPr>
            </a:lvl1pPr>
            <a:lvl2pPr lvl="1" rtl="0" algn="ctr">
              <a:spcBef>
                <a:spcPts val="0"/>
              </a:spcBef>
              <a:spcAft>
                <a:spcPts val="0"/>
              </a:spcAft>
              <a:buClr>
                <a:schemeClr val="lt1"/>
              </a:buClr>
              <a:buSzPts val="2600"/>
              <a:buNone/>
              <a:defRPr sz="2600">
                <a:solidFill>
                  <a:schemeClr val="lt1"/>
                </a:solidFill>
              </a:defRPr>
            </a:lvl2pPr>
            <a:lvl3pPr lvl="2" rtl="0" algn="ctr">
              <a:spcBef>
                <a:spcPts val="0"/>
              </a:spcBef>
              <a:spcAft>
                <a:spcPts val="0"/>
              </a:spcAft>
              <a:buClr>
                <a:schemeClr val="lt1"/>
              </a:buClr>
              <a:buSzPts val="2600"/>
              <a:buNone/>
              <a:defRPr sz="2600">
                <a:solidFill>
                  <a:schemeClr val="lt1"/>
                </a:solidFill>
              </a:defRPr>
            </a:lvl3pPr>
            <a:lvl4pPr lvl="3" rtl="0" algn="ctr">
              <a:spcBef>
                <a:spcPts val="0"/>
              </a:spcBef>
              <a:spcAft>
                <a:spcPts val="0"/>
              </a:spcAft>
              <a:buClr>
                <a:schemeClr val="lt1"/>
              </a:buClr>
              <a:buSzPts val="2600"/>
              <a:buNone/>
              <a:defRPr sz="2600">
                <a:solidFill>
                  <a:schemeClr val="lt1"/>
                </a:solidFill>
              </a:defRPr>
            </a:lvl4pPr>
            <a:lvl5pPr lvl="4" rtl="0" algn="ctr">
              <a:spcBef>
                <a:spcPts val="0"/>
              </a:spcBef>
              <a:spcAft>
                <a:spcPts val="0"/>
              </a:spcAft>
              <a:buClr>
                <a:schemeClr val="lt1"/>
              </a:buClr>
              <a:buSzPts val="2600"/>
              <a:buNone/>
              <a:defRPr sz="2600">
                <a:solidFill>
                  <a:schemeClr val="lt1"/>
                </a:solidFill>
              </a:defRPr>
            </a:lvl5pPr>
            <a:lvl6pPr lvl="5" rtl="0" algn="ctr">
              <a:spcBef>
                <a:spcPts val="0"/>
              </a:spcBef>
              <a:spcAft>
                <a:spcPts val="0"/>
              </a:spcAft>
              <a:buClr>
                <a:schemeClr val="lt1"/>
              </a:buClr>
              <a:buSzPts val="2600"/>
              <a:buNone/>
              <a:defRPr sz="2600">
                <a:solidFill>
                  <a:schemeClr val="lt1"/>
                </a:solidFill>
              </a:defRPr>
            </a:lvl6pPr>
            <a:lvl7pPr lvl="6" rtl="0" algn="ctr">
              <a:spcBef>
                <a:spcPts val="0"/>
              </a:spcBef>
              <a:spcAft>
                <a:spcPts val="0"/>
              </a:spcAft>
              <a:buClr>
                <a:schemeClr val="lt1"/>
              </a:buClr>
              <a:buSzPts val="2600"/>
              <a:buNone/>
              <a:defRPr sz="2600">
                <a:solidFill>
                  <a:schemeClr val="lt1"/>
                </a:solidFill>
              </a:defRPr>
            </a:lvl7pPr>
            <a:lvl8pPr lvl="7" rtl="0" algn="ctr">
              <a:spcBef>
                <a:spcPts val="0"/>
              </a:spcBef>
              <a:spcAft>
                <a:spcPts val="0"/>
              </a:spcAft>
              <a:buClr>
                <a:schemeClr val="lt1"/>
              </a:buClr>
              <a:buSzPts val="2600"/>
              <a:buNone/>
              <a:defRPr sz="2600">
                <a:solidFill>
                  <a:schemeClr val="lt1"/>
                </a:solidFill>
              </a:defRPr>
            </a:lvl8pPr>
            <a:lvl9pPr lvl="8" rtl="0" algn="ctr">
              <a:spcBef>
                <a:spcPts val="0"/>
              </a:spcBef>
              <a:spcAft>
                <a:spcPts val="0"/>
              </a:spcAft>
              <a:buClr>
                <a:schemeClr val="lt1"/>
              </a:buClr>
              <a:buSzPts val="2600"/>
              <a:buNone/>
              <a:defRPr sz="2600">
                <a:solidFill>
                  <a:schemeClr val="lt1"/>
                </a:solidFill>
              </a:defRPr>
            </a:lvl9pPr>
          </a:lstStyle>
          <a:p/>
        </p:txBody>
      </p:sp>
      <p:sp>
        <p:nvSpPr>
          <p:cNvPr id="40" name="Google Shape;40;p9"/>
          <p:cNvSpPr txBox="1"/>
          <p:nvPr>
            <p:ph idx="1" type="body"/>
          </p:nvPr>
        </p:nvSpPr>
        <p:spPr>
          <a:xfrm>
            <a:off x="813750" y="1520350"/>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41" name="Google Shape;41;p9"/>
          <p:cNvPicPr preferRelativeResize="0"/>
          <p:nvPr/>
        </p:nvPicPr>
        <p:blipFill>
          <a:blip r:embed="rId3">
            <a:alphaModFix/>
          </a:blip>
          <a:stretch>
            <a:fillRect/>
          </a:stretch>
        </p:blipFill>
        <p:spPr>
          <a:xfrm>
            <a:off x="6683500" y="4862507"/>
            <a:ext cx="2486174" cy="15025"/>
          </a:xfrm>
          <a:prstGeom prst="rect">
            <a:avLst/>
          </a:prstGeom>
          <a:noFill/>
          <a:ln>
            <a:noFill/>
          </a:ln>
        </p:spPr>
      </p:pic>
      <p:pic>
        <p:nvPicPr>
          <p:cNvPr id="42" name="Google Shape;42;p9"/>
          <p:cNvPicPr preferRelativeResize="0"/>
          <p:nvPr/>
        </p:nvPicPr>
        <p:blipFill>
          <a:blip r:embed="rId4">
            <a:alphaModFix/>
          </a:blip>
          <a:stretch>
            <a:fillRect/>
          </a:stretch>
        </p:blipFill>
        <p:spPr>
          <a:xfrm>
            <a:off x="8328225" y="4915274"/>
            <a:ext cx="657597" cy="169550"/>
          </a:xfrm>
          <a:prstGeom prst="rect">
            <a:avLst/>
          </a:prstGeom>
          <a:noFill/>
          <a:ln>
            <a:noFill/>
          </a:ln>
        </p:spPr>
      </p:pic>
      <p:sp>
        <p:nvSpPr>
          <p:cNvPr id="43" name="Google Shape;43;p9"/>
          <p:cNvSpPr txBox="1"/>
          <p:nvPr/>
        </p:nvSpPr>
        <p:spPr>
          <a:xfrm>
            <a:off x="6915075" y="4876900"/>
            <a:ext cx="1352100" cy="246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400">
                <a:latin typeface="Poppins"/>
                <a:ea typeface="Poppins"/>
                <a:cs typeface="Poppins"/>
                <a:sym typeface="Poppins"/>
              </a:rPr>
              <a:t>ZARTICO CONFIDENTIAL AND </a:t>
            </a:r>
            <a:r>
              <a:rPr lang="en" sz="400">
                <a:latin typeface="Poppins"/>
                <a:ea typeface="Poppins"/>
                <a:cs typeface="Poppins"/>
                <a:sym typeface="Poppins"/>
              </a:rPr>
              <a:t>PROPRIETARY</a:t>
            </a:r>
            <a:endParaRPr sz="400">
              <a:latin typeface="Poppins"/>
              <a:ea typeface="Poppins"/>
              <a:cs typeface="Poppins"/>
              <a:sym typeface="Poppi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rc Gradient 2">
  <p:cSld name="TITLE_AND_BODY_1_1">
    <p:spTree>
      <p:nvGrpSpPr>
        <p:cNvPr id="44" name="Shape 44"/>
        <p:cNvGrpSpPr/>
        <p:nvPr/>
      </p:nvGrpSpPr>
      <p:grpSpPr>
        <a:xfrm>
          <a:off x="0" y="0"/>
          <a:ext cx="0" cy="0"/>
          <a:chOff x="0" y="0"/>
          <a:chExt cx="0" cy="0"/>
        </a:xfrm>
      </p:grpSpPr>
      <p:pic>
        <p:nvPicPr>
          <p:cNvPr id="45" name="Google Shape;45;p10"/>
          <p:cNvPicPr preferRelativeResize="0"/>
          <p:nvPr/>
        </p:nvPicPr>
        <p:blipFill>
          <a:blip r:embed="rId2">
            <a:alphaModFix/>
          </a:blip>
          <a:stretch>
            <a:fillRect/>
          </a:stretch>
        </p:blipFill>
        <p:spPr>
          <a:xfrm>
            <a:off x="0" y="-20512"/>
            <a:ext cx="9144000" cy="1457325"/>
          </a:xfrm>
          <a:prstGeom prst="rect">
            <a:avLst/>
          </a:prstGeom>
          <a:noFill/>
          <a:ln>
            <a:noFill/>
          </a:ln>
        </p:spPr>
      </p:pic>
      <p:sp>
        <p:nvSpPr>
          <p:cNvPr id="46" name="Google Shape;46;p10"/>
          <p:cNvSpPr txBox="1"/>
          <p:nvPr>
            <p:ph type="title"/>
          </p:nvPr>
        </p:nvSpPr>
        <p:spPr>
          <a:xfrm>
            <a:off x="626550" y="348250"/>
            <a:ext cx="7890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600"/>
              <a:buFont typeface="Poppins"/>
              <a:buNone/>
              <a:defRPr b="1">
                <a:solidFill>
                  <a:schemeClr val="lt1"/>
                </a:solidFill>
                <a:latin typeface="Poppins"/>
                <a:ea typeface="Poppins"/>
                <a:cs typeface="Poppins"/>
                <a:sym typeface="Poppins"/>
              </a:defRPr>
            </a:lvl1pPr>
            <a:lvl2pPr lvl="1" rtl="0" algn="ctr">
              <a:spcBef>
                <a:spcPts val="0"/>
              </a:spcBef>
              <a:spcAft>
                <a:spcPts val="0"/>
              </a:spcAft>
              <a:buClr>
                <a:schemeClr val="lt1"/>
              </a:buClr>
              <a:buSzPts val="2800"/>
              <a:buNone/>
              <a:defRPr>
                <a:solidFill>
                  <a:schemeClr val="lt1"/>
                </a:solidFill>
              </a:defRPr>
            </a:lvl2pPr>
            <a:lvl3pPr lvl="2" rtl="0" algn="ctr">
              <a:spcBef>
                <a:spcPts val="0"/>
              </a:spcBef>
              <a:spcAft>
                <a:spcPts val="0"/>
              </a:spcAft>
              <a:buClr>
                <a:schemeClr val="lt1"/>
              </a:buClr>
              <a:buSzPts val="2800"/>
              <a:buNone/>
              <a:defRPr>
                <a:solidFill>
                  <a:schemeClr val="lt1"/>
                </a:solidFill>
              </a:defRPr>
            </a:lvl3pPr>
            <a:lvl4pPr lvl="3" rtl="0" algn="ctr">
              <a:spcBef>
                <a:spcPts val="0"/>
              </a:spcBef>
              <a:spcAft>
                <a:spcPts val="0"/>
              </a:spcAft>
              <a:buClr>
                <a:schemeClr val="lt1"/>
              </a:buClr>
              <a:buSzPts val="2800"/>
              <a:buNone/>
              <a:defRPr>
                <a:solidFill>
                  <a:schemeClr val="lt1"/>
                </a:solidFill>
              </a:defRPr>
            </a:lvl4pPr>
            <a:lvl5pPr lvl="4" rtl="0" algn="ctr">
              <a:spcBef>
                <a:spcPts val="0"/>
              </a:spcBef>
              <a:spcAft>
                <a:spcPts val="0"/>
              </a:spcAft>
              <a:buClr>
                <a:schemeClr val="lt1"/>
              </a:buClr>
              <a:buSzPts val="2800"/>
              <a:buNone/>
              <a:defRPr>
                <a:solidFill>
                  <a:schemeClr val="lt1"/>
                </a:solidFill>
              </a:defRPr>
            </a:lvl5pPr>
            <a:lvl6pPr lvl="5" rtl="0" algn="ctr">
              <a:spcBef>
                <a:spcPts val="0"/>
              </a:spcBef>
              <a:spcAft>
                <a:spcPts val="0"/>
              </a:spcAft>
              <a:buClr>
                <a:schemeClr val="lt1"/>
              </a:buClr>
              <a:buSzPts val="2800"/>
              <a:buNone/>
              <a:defRPr>
                <a:solidFill>
                  <a:schemeClr val="lt1"/>
                </a:solidFill>
              </a:defRPr>
            </a:lvl6pPr>
            <a:lvl7pPr lvl="6" rtl="0" algn="ctr">
              <a:spcBef>
                <a:spcPts val="0"/>
              </a:spcBef>
              <a:spcAft>
                <a:spcPts val="0"/>
              </a:spcAft>
              <a:buClr>
                <a:schemeClr val="lt1"/>
              </a:buClr>
              <a:buSzPts val="2800"/>
              <a:buNone/>
              <a:defRPr>
                <a:solidFill>
                  <a:schemeClr val="lt1"/>
                </a:solidFill>
              </a:defRPr>
            </a:lvl7pPr>
            <a:lvl8pPr lvl="7" rtl="0" algn="ctr">
              <a:spcBef>
                <a:spcPts val="0"/>
              </a:spcBef>
              <a:spcAft>
                <a:spcPts val="0"/>
              </a:spcAft>
              <a:buClr>
                <a:schemeClr val="lt1"/>
              </a:buClr>
              <a:buSzPts val="2800"/>
              <a:buNone/>
              <a:defRPr>
                <a:solidFill>
                  <a:schemeClr val="lt1"/>
                </a:solidFill>
              </a:defRPr>
            </a:lvl8pPr>
            <a:lvl9pPr lvl="8" rtl="0" algn="ctr">
              <a:spcBef>
                <a:spcPts val="0"/>
              </a:spcBef>
              <a:spcAft>
                <a:spcPts val="0"/>
              </a:spcAft>
              <a:buClr>
                <a:schemeClr val="lt1"/>
              </a:buClr>
              <a:buSzPts val="2800"/>
              <a:buNone/>
              <a:defRPr>
                <a:solidFill>
                  <a:schemeClr val="lt1"/>
                </a:solidFill>
              </a:defRPr>
            </a:lvl9pPr>
          </a:lstStyle>
          <a:p/>
        </p:txBody>
      </p:sp>
      <p:sp>
        <p:nvSpPr>
          <p:cNvPr id="47" name="Google Shape;47;p10"/>
          <p:cNvSpPr txBox="1"/>
          <p:nvPr>
            <p:ph idx="1" type="body"/>
          </p:nvPr>
        </p:nvSpPr>
        <p:spPr>
          <a:xfrm>
            <a:off x="813750" y="1520350"/>
            <a:ext cx="75165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48" name="Google Shape;48;p10"/>
          <p:cNvPicPr preferRelativeResize="0"/>
          <p:nvPr/>
        </p:nvPicPr>
        <p:blipFill>
          <a:blip r:embed="rId3">
            <a:alphaModFix/>
          </a:blip>
          <a:stretch>
            <a:fillRect/>
          </a:stretch>
        </p:blipFill>
        <p:spPr>
          <a:xfrm>
            <a:off x="7902613" y="4862507"/>
            <a:ext cx="2486174" cy="15025"/>
          </a:xfrm>
          <a:prstGeom prst="rect">
            <a:avLst/>
          </a:prstGeom>
          <a:noFill/>
          <a:ln>
            <a:noFill/>
          </a:ln>
        </p:spPr>
      </p:pic>
      <p:pic>
        <p:nvPicPr>
          <p:cNvPr id="49" name="Google Shape;49;p10"/>
          <p:cNvPicPr preferRelativeResize="0"/>
          <p:nvPr/>
        </p:nvPicPr>
        <p:blipFill>
          <a:blip r:embed="rId4">
            <a:alphaModFix/>
          </a:blip>
          <a:stretch>
            <a:fillRect/>
          </a:stretch>
        </p:blipFill>
        <p:spPr>
          <a:xfrm>
            <a:off x="8328225" y="4915274"/>
            <a:ext cx="657597" cy="1695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theme" Target="../theme/theme1.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9.xml"/><Relationship Id="rId21" Type="http://schemas.openxmlformats.org/officeDocument/2006/relationships/theme" Target="../theme/theme2.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9" Type="http://schemas.openxmlformats.org/officeDocument/2006/relationships/slideLayout" Target="../slideLayouts/slideLayout48.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11" Type="http://schemas.openxmlformats.org/officeDocument/2006/relationships/slideLayout" Target="../slideLayouts/slideLayout50.xml"/><Relationship Id="rId10" Type="http://schemas.openxmlformats.org/officeDocument/2006/relationships/slideLayout" Target="../slideLayouts/slideLayout49.xml"/><Relationship Id="rId13" Type="http://schemas.openxmlformats.org/officeDocument/2006/relationships/slideLayout" Target="../slideLayouts/slideLayout52.xml"/><Relationship Id="rId12" Type="http://schemas.openxmlformats.org/officeDocument/2006/relationships/slideLayout" Target="../slideLayouts/slideLayout51.xml"/><Relationship Id="rId15" Type="http://schemas.openxmlformats.org/officeDocument/2006/relationships/slideLayout" Target="../slideLayouts/slideLayout54.xml"/><Relationship Id="rId14" Type="http://schemas.openxmlformats.org/officeDocument/2006/relationships/slideLayout" Target="../slideLayouts/slideLayout53.xml"/><Relationship Id="rId17" Type="http://schemas.openxmlformats.org/officeDocument/2006/relationships/slideLayout" Target="../slideLayouts/slideLayout56.xml"/><Relationship Id="rId16" Type="http://schemas.openxmlformats.org/officeDocument/2006/relationships/slideLayout" Target="../slideLayouts/slideLayout55.xml"/><Relationship Id="rId19" Type="http://schemas.openxmlformats.org/officeDocument/2006/relationships/slideLayout" Target="../slideLayouts/slideLayout58.xml"/><Relationship Id="rId18"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600"/>
              <a:buFont typeface="Poppins"/>
              <a:buNone/>
              <a:defRPr b="1" sz="2600">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Poppins"/>
              <a:buChar char="●"/>
              <a:defRPr sz="1800">
                <a:solidFill>
                  <a:schemeClr val="dk1"/>
                </a:solidFill>
                <a:latin typeface="Poppins"/>
                <a:ea typeface="Poppins"/>
                <a:cs typeface="Poppins"/>
                <a:sym typeface="Poppins"/>
              </a:defRPr>
            </a:lvl1pPr>
            <a:lvl2pPr indent="-317500" lvl="1" marL="9144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27" name="Shape 227"/>
        <p:cNvGrpSpPr/>
        <p:nvPr/>
      </p:nvGrpSpPr>
      <p:grpSpPr>
        <a:xfrm>
          <a:off x="0" y="0"/>
          <a:ext cx="0" cy="0"/>
          <a:chOff x="0" y="0"/>
          <a:chExt cx="0" cy="0"/>
        </a:xfrm>
      </p:grpSpPr>
      <p:sp>
        <p:nvSpPr>
          <p:cNvPr id="228" name="Google Shape;228;p4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29" name="Google Shape;229;p4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230" name="Google Shape;230;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4.png"/><Relationship Id="rId4" Type="http://schemas.openxmlformats.org/officeDocument/2006/relationships/image" Target="../media/image7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0.xml"/><Relationship Id="rId3" Type="http://schemas.openxmlformats.org/officeDocument/2006/relationships/image" Target="../media/image50.png"/><Relationship Id="rId4" Type="http://schemas.openxmlformats.org/officeDocument/2006/relationships/image" Target="../media/image67.png"/><Relationship Id="rId5"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4.xml"/><Relationship Id="rId3" Type="http://schemas.openxmlformats.org/officeDocument/2006/relationships/hyperlink" Target="https://support.apple.com/en-us/HT201361" TargetMode="External"/><Relationship Id="rId4" Type="http://schemas.openxmlformats.org/officeDocument/2006/relationships/hyperlink" Target="https://support.microsoft.com/en-us/windows/use-snipping-tool-to-capture-screenshots-00246869-1843-655f-f220-97299b865f6b"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5.xml"/><Relationship Id="rId3" Type="http://schemas.openxmlformats.org/officeDocument/2006/relationships/image" Target="../media/image70.jpg"/><Relationship Id="rId4" Type="http://schemas.openxmlformats.org/officeDocument/2006/relationships/image" Target="../media/image68.jpg"/><Relationship Id="rId5" Type="http://schemas.openxmlformats.org/officeDocument/2006/relationships/image" Target="../media/image65.jpg"/><Relationship Id="rId6" Type="http://schemas.openxmlformats.org/officeDocument/2006/relationships/image" Target="../media/image69.jpg"/><Relationship Id="rId7" Type="http://schemas.openxmlformats.org/officeDocument/2006/relationships/image" Target="../media/image66.jpg"/><Relationship Id="rId8" Type="http://schemas.openxmlformats.org/officeDocument/2006/relationships/image" Target="../media/image7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7.xml"/><Relationship Id="rId3" Type="http://schemas.openxmlformats.org/officeDocument/2006/relationships/image" Target="../media/image57.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8.xml"/><Relationship Id="rId3" Type="http://schemas.openxmlformats.org/officeDocument/2006/relationships/image" Target="../media/image61.png"/><Relationship Id="rId4" Type="http://schemas.openxmlformats.org/officeDocument/2006/relationships/image" Target="../media/image58.png"/><Relationship Id="rId5" Type="http://schemas.openxmlformats.org/officeDocument/2006/relationships/image" Target="../media/image6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9.xml"/><Relationship Id="rId3" Type="http://schemas.openxmlformats.org/officeDocument/2006/relationships/image" Target="../media/image63.png"/><Relationship Id="rId4" Type="http://schemas.openxmlformats.org/officeDocument/2006/relationships/image" Target="../media/image58.png"/><Relationship Id="rId5"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xml"/><Relationship Id="rId3"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xml"/><Relationship Id="rId3" Type="http://schemas.openxmlformats.org/officeDocument/2006/relationships/image" Target="../media/image4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8.xml"/><Relationship Id="rId3" Type="http://schemas.openxmlformats.org/officeDocument/2006/relationships/image" Target="../media/image75.jp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9" name="Shape 309"/>
        <p:cNvGrpSpPr/>
        <p:nvPr/>
      </p:nvGrpSpPr>
      <p:grpSpPr>
        <a:xfrm>
          <a:off x="0" y="0"/>
          <a:ext cx="0" cy="0"/>
          <a:chOff x="0" y="0"/>
          <a:chExt cx="0" cy="0"/>
        </a:xfrm>
      </p:grpSpPr>
      <p:sp>
        <p:nvSpPr>
          <p:cNvPr id="310" name="Google Shape;310;p62"/>
          <p:cNvSpPr txBox="1"/>
          <p:nvPr>
            <p:ph type="title"/>
          </p:nvPr>
        </p:nvSpPr>
        <p:spPr>
          <a:xfrm>
            <a:off x="733200" y="1210375"/>
            <a:ext cx="7677600" cy="123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en" sz="5200">
                <a:solidFill>
                  <a:schemeClr val="lt1"/>
                </a:solidFill>
                <a:latin typeface="Poppins ExtraBold"/>
                <a:ea typeface="Poppins ExtraBold"/>
                <a:cs typeface="Poppins ExtraBold"/>
                <a:sym typeface="Poppins ExtraBold"/>
              </a:rPr>
              <a:t>Topic</a:t>
            </a:r>
            <a:endParaRPr b="0" i="1" sz="5400">
              <a:solidFill>
                <a:schemeClr val="lt1"/>
              </a:solidFill>
              <a:latin typeface="Poppins SemiBold"/>
              <a:ea typeface="Poppins SemiBold"/>
              <a:cs typeface="Poppins SemiBold"/>
              <a:sym typeface="Poppins SemiBold"/>
            </a:endParaRPr>
          </a:p>
        </p:txBody>
      </p:sp>
      <p:pic>
        <p:nvPicPr>
          <p:cNvPr id="311" name="Google Shape;311;p62"/>
          <p:cNvPicPr preferRelativeResize="0"/>
          <p:nvPr/>
        </p:nvPicPr>
        <p:blipFill>
          <a:blip r:embed="rId4">
            <a:alphaModFix/>
          </a:blip>
          <a:stretch>
            <a:fillRect/>
          </a:stretch>
        </p:blipFill>
        <p:spPr>
          <a:xfrm>
            <a:off x="4010974" y="3829399"/>
            <a:ext cx="1156250" cy="740726"/>
          </a:xfrm>
          <a:prstGeom prst="rect">
            <a:avLst/>
          </a:prstGeom>
          <a:noFill/>
          <a:ln>
            <a:noFill/>
          </a:ln>
        </p:spPr>
      </p:pic>
      <p:sp>
        <p:nvSpPr>
          <p:cNvPr id="312" name="Google Shape;312;p62"/>
          <p:cNvSpPr txBox="1"/>
          <p:nvPr/>
        </p:nvSpPr>
        <p:spPr>
          <a:xfrm>
            <a:off x="2641150" y="2274925"/>
            <a:ext cx="3725100" cy="839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i="1" lang="en" sz="2200">
                <a:solidFill>
                  <a:schemeClr val="lt1"/>
                </a:solidFill>
                <a:latin typeface="Poppins"/>
                <a:ea typeface="Poppins"/>
                <a:cs typeface="Poppins"/>
                <a:sym typeface="Poppins"/>
              </a:rPr>
              <a:t>Your </a:t>
            </a:r>
            <a:r>
              <a:rPr i="1" lang="en" sz="2200">
                <a:solidFill>
                  <a:schemeClr val="lt1"/>
                </a:solidFill>
                <a:latin typeface="Poppins"/>
                <a:ea typeface="Poppins"/>
                <a:cs typeface="Poppins"/>
                <a:sym typeface="Poppins"/>
              </a:rPr>
              <a:t>Destination Name</a:t>
            </a:r>
            <a:endParaRPr i="1" sz="2200">
              <a:solidFill>
                <a:schemeClr val="lt1"/>
              </a:solidFill>
              <a:latin typeface="Poppins"/>
              <a:ea typeface="Poppins"/>
              <a:cs typeface="Poppins"/>
              <a:sym typeface="Poppins"/>
            </a:endParaRPr>
          </a:p>
          <a:p>
            <a:pPr indent="0" lvl="0" marL="0" rtl="0" algn="ctr">
              <a:lnSpc>
                <a:spcPct val="115000"/>
              </a:lnSpc>
              <a:spcBef>
                <a:spcPts val="0"/>
              </a:spcBef>
              <a:spcAft>
                <a:spcPts val="0"/>
              </a:spcAft>
              <a:buNone/>
            </a:pPr>
            <a:r>
              <a:rPr i="1" lang="en" sz="2200">
                <a:solidFill>
                  <a:schemeClr val="lt1"/>
                </a:solidFill>
                <a:latin typeface="Poppins"/>
                <a:ea typeface="Poppins"/>
                <a:cs typeface="Poppins"/>
                <a:sym typeface="Poppins"/>
              </a:rPr>
              <a:t>Date</a:t>
            </a:r>
            <a:endParaRPr sz="1600">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4" name="Shape 384"/>
        <p:cNvGrpSpPr/>
        <p:nvPr/>
      </p:nvGrpSpPr>
      <p:grpSpPr>
        <a:xfrm>
          <a:off x="0" y="0"/>
          <a:ext cx="0" cy="0"/>
          <a:chOff x="0" y="0"/>
          <a:chExt cx="0" cy="0"/>
        </a:xfrm>
      </p:grpSpPr>
      <p:pic>
        <p:nvPicPr>
          <p:cNvPr id="385" name="Google Shape;385;p71"/>
          <p:cNvPicPr preferRelativeResize="0"/>
          <p:nvPr/>
        </p:nvPicPr>
        <p:blipFill>
          <a:blip r:embed="rId4">
            <a:alphaModFix/>
          </a:blip>
          <a:stretch>
            <a:fillRect/>
          </a:stretch>
        </p:blipFill>
        <p:spPr>
          <a:xfrm>
            <a:off x="0" y="-25906"/>
            <a:ext cx="9144000" cy="4195763"/>
          </a:xfrm>
          <a:prstGeom prst="rect">
            <a:avLst/>
          </a:prstGeom>
          <a:noFill/>
          <a:ln>
            <a:noFill/>
          </a:ln>
          <a:effectLst>
            <a:outerShdw blurRad="200025" rotWithShape="0" algn="bl" dir="7200000" dist="19050">
              <a:srgbClr val="000000">
                <a:alpha val="30000"/>
              </a:srgbClr>
            </a:outerShdw>
          </a:effectLst>
        </p:spPr>
      </p:pic>
      <p:sp>
        <p:nvSpPr>
          <p:cNvPr id="386" name="Google Shape;386;p71"/>
          <p:cNvSpPr txBox="1"/>
          <p:nvPr/>
        </p:nvSpPr>
        <p:spPr>
          <a:xfrm>
            <a:off x="355250" y="51525"/>
            <a:ext cx="2389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chemeClr val="lt1"/>
                </a:solidFill>
                <a:latin typeface="Poppins Black"/>
                <a:ea typeface="Poppins Black"/>
                <a:cs typeface="Poppins Black"/>
                <a:sym typeface="Poppins Black"/>
              </a:rPr>
              <a:t>QUESTION</a:t>
            </a:r>
            <a:r>
              <a:rPr lang="en" sz="2800">
                <a:solidFill>
                  <a:schemeClr val="lt1"/>
                </a:solidFill>
                <a:latin typeface="Poppins Black"/>
                <a:ea typeface="Poppins Black"/>
                <a:cs typeface="Poppins Black"/>
                <a:sym typeface="Poppins Black"/>
              </a:rPr>
              <a:t>:</a:t>
            </a:r>
            <a:endParaRPr sz="2800">
              <a:solidFill>
                <a:schemeClr val="lt1"/>
              </a:solidFill>
              <a:latin typeface="Poppins Black"/>
              <a:ea typeface="Poppins Black"/>
              <a:cs typeface="Poppins Black"/>
              <a:sym typeface="Poppins Black"/>
            </a:endParaRPr>
          </a:p>
        </p:txBody>
      </p:sp>
      <p:sp>
        <p:nvSpPr>
          <p:cNvPr id="387" name="Google Shape;387;p71"/>
          <p:cNvSpPr txBox="1"/>
          <p:nvPr/>
        </p:nvSpPr>
        <p:spPr>
          <a:xfrm>
            <a:off x="507700" y="3887800"/>
            <a:ext cx="1095000" cy="105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900">
                <a:solidFill>
                  <a:schemeClr val="lt1"/>
                </a:solidFill>
                <a:latin typeface="Poppins Light"/>
                <a:ea typeface="Poppins Light"/>
                <a:cs typeface="Poppins Light"/>
                <a:sym typeface="Poppins Light"/>
              </a:rPr>
              <a:t>YOUR DESTINATION LOGO HERE</a:t>
            </a:r>
            <a:endParaRPr sz="900">
              <a:solidFill>
                <a:schemeClr val="lt1"/>
              </a:solidFill>
              <a:latin typeface="Poppins Light"/>
              <a:ea typeface="Poppins Light"/>
              <a:cs typeface="Poppins Light"/>
              <a:sym typeface="Poppins Light"/>
            </a:endParaRPr>
          </a:p>
          <a:p>
            <a:pPr indent="0" lvl="0" marL="0" rtl="0" algn="ctr">
              <a:spcBef>
                <a:spcPts val="0"/>
              </a:spcBef>
              <a:spcAft>
                <a:spcPts val="0"/>
              </a:spcAft>
              <a:buNone/>
            </a:pPr>
            <a:r>
              <a:t/>
            </a:r>
            <a:endParaRPr sz="900">
              <a:solidFill>
                <a:schemeClr val="lt1"/>
              </a:solidFill>
              <a:latin typeface="Poppins Light"/>
              <a:ea typeface="Poppins Light"/>
              <a:cs typeface="Poppins Light"/>
              <a:sym typeface="Poppins Light"/>
            </a:endParaRPr>
          </a:p>
        </p:txBody>
      </p:sp>
      <p:pic>
        <p:nvPicPr>
          <p:cNvPr id="388" name="Google Shape;388;p71"/>
          <p:cNvPicPr preferRelativeResize="0"/>
          <p:nvPr/>
        </p:nvPicPr>
        <p:blipFill>
          <a:blip r:embed="rId5">
            <a:alphaModFix/>
          </a:blip>
          <a:stretch>
            <a:fillRect/>
          </a:stretch>
        </p:blipFill>
        <p:spPr>
          <a:xfrm>
            <a:off x="8209075" y="4873648"/>
            <a:ext cx="865398" cy="223125"/>
          </a:xfrm>
          <a:prstGeom prst="rect">
            <a:avLst/>
          </a:prstGeom>
          <a:noFill/>
          <a:ln>
            <a:noFill/>
          </a:ln>
        </p:spPr>
      </p:pic>
      <p:sp>
        <p:nvSpPr>
          <p:cNvPr id="389" name="Google Shape;389;p71"/>
          <p:cNvSpPr txBox="1"/>
          <p:nvPr/>
        </p:nvSpPr>
        <p:spPr>
          <a:xfrm>
            <a:off x="170250" y="685250"/>
            <a:ext cx="48126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latin typeface="Poppins"/>
                <a:ea typeface="Poppins"/>
                <a:cs typeface="Poppins"/>
                <a:sym typeface="Poppins"/>
              </a:rPr>
              <a:t>Restate your question </a:t>
            </a:r>
            <a:r>
              <a:rPr b="1" lang="en" sz="1800">
                <a:latin typeface="Poppins"/>
                <a:ea typeface="Poppins"/>
                <a:cs typeface="Poppins"/>
                <a:sym typeface="Poppins"/>
              </a:rPr>
              <a:t>using bold</a:t>
            </a:r>
            <a:r>
              <a:rPr lang="en" sz="1800">
                <a:latin typeface="Poppins"/>
                <a:ea typeface="Poppins"/>
                <a:cs typeface="Poppins"/>
                <a:sym typeface="Poppins"/>
              </a:rPr>
              <a:t> for important words?</a:t>
            </a:r>
            <a:endParaRPr sz="1800">
              <a:latin typeface="Poppins"/>
              <a:ea typeface="Poppins"/>
              <a:cs typeface="Poppins"/>
              <a:sym typeface="Poppins"/>
            </a:endParaRPr>
          </a:p>
        </p:txBody>
      </p:sp>
      <p:pic>
        <p:nvPicPr>
          <p:cNvPr id="390" name="Google Shape;390;p71"/>
          <p:cNvPicPr preferRelativeResize="0"/>
          <p:nvPr/>
        </p:nvPicPr>
        <p:blipFill>
          <a:blip r:embed="rId5">
            <a:alphaModFix/>
          </a:blip>
          <a:stretch>
            <a:fillRect/>
          </a:stretch>
        </p:blipFill>
        <p:spPr>
          <a:xfrm>
            <a:off x="259938" y="5257299"/>
            <a:ext cx="1095076" cy="282326"/>
          </a:xfrm>
          <a:prstGeom prst="rect">
            <a:avLst/>
          </a:prstGeom>
          <a:noFill/>
          <a:ln>
            <a:noFill/>
          </a:ln>
        </p:spPr>
      </p:pic>
      <p:sp>
        <p:nvSpPr>
          <p:cNvPr id="391" name="Google Shape;391;p71"/>
          <p:cNvSpPr txBox="1"/>
          <p:nvPr/>
        </p:nvSpPr>
        <p:spPr>
          <a:xfrm>
            <a:off x="6973873" y="0"/>
            <a:ext cx="21006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chemeClr val="lt1"/>
                </a:solidFill>
                <a:latin typeface="Poppins Light"/>
                <a:ea typeface="Poppins Light"/>
                <a:cs typeface="Poppins Light"/>
                <a:sym typeface="Poppins Light"/>
              </a:rPr>
              <a:t>IMAGE CREDIT: DISCOVER LONG ISLAND</a:t>
            </a:r>
            <a:endParaRPr sz="800">
              <a:solidFill>
                <a:schemeClr val="lt1"/>
              </a:solidFill>
              <a:latin typeface="Poppins Light"/>
              <a:ea typeface="Poppins Light"/>
              <a:cs typeface="Poppins Light"/>
              <a:sym typeface="Poppins Light"/>
            </a:endParaRPr>
          </a:p>
        </p:txBody>
      </p:sp>
      <p:grpSp>
        <p:nvGrpSpPr>
          <p:cNvPr id="392" name="Google Shape;392;p71"/>
          <p:cNvGrpSpPr/>
          <p:nvPr/>
        </p:nvGrpSpPr>
        <p:grpSpPr>
          <a:xfrm>
            <a:off x="2190600" y="2571746"/>
            <a:ext cx="6953400" cy="2263104"/>
            <a:chOff x="2190600" y="2571746"/>
            <a:chExt cx="6953400" cy="2263104"/>
          </a:xfrm>
        </p:grpSpPr>
        <p:sp>
          <p:nvSpPr>
            <p:cNvPr id="393" name="Google Shape;393;p71"/>
            <p:cNvSpPr/>
            <p:nvPr/>
          </p:nvSpPr>
          <p:spPr>
            <a:xfrm>
              <a:off x="2190600" y="2998250"/>
              <a:ext cx="6953400" cy="1836600"/>
            </a:xfrm>
            <a:prstGeom prst="rect">
              <a:avLst/>
            </a:prstGeom>
            <a:solidFill>
              <a:schemeClr val="lt1"/>
            </a:solidFill>
            <a:ln>
              <a:noFill/>
            </a:ln>
            <a:effectLst>
              <a:outerShdw blurRad="200025" rotWithShape="0" algn="bl" dir="7200000" dist="19050">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71"/>
            <p:cNvSpPr txBox="1"/>
            <p:nvPr/>
          </p:nvSpPr>
          <p:spPr>
            <a:xfrm>
              <a:off x="2399110" y="2571746"/>
              <a:ext cx="2389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chemeClr val="lt1"/>
                  </a:solidFill>
                  <a:latin typeface="Poppins Black"/>
                  <a:ea typeface="Poppins Black"/>
                  <a:cs typeface="Poppins Black"/>
                  <a:sym typeface="Poppins Black"/>
                </a:rPr>
                <a:t>ANSWER</a:t>
              </a:r>
              <a:r>
                <a:rPr lang="en" sz="2800">
                  <a:solidFill>
                    <a:schemeClr val="lt1"/>
                  </a:solidFill>
                  <a:latin typeface="Poppins Black"/>
                  <a:ea typeface="Poppins Black"/>
                  <a:cs typeface="Poppins Black"/>
                  <a:sym typeface="Poppins Black"/>
                </a:rPr>
                <a:t>:</a:t>
              </a:r>
              <a:endParaRPr sz="2800">
                <a:solidFill>
                  <a:schemeClr val="lt1"/>
                </a:solidFill>
                <a:latin typeface="Poppins Black"/>
                <a:ea typeface="Poppins Black"/>
                <a:cs typeface="Poppins Black"/>
                <a:sym typeface="Poppins Black"/>
              </a:endParaRPr>
            </a:p>
          </p:txBody>
        </p:sp>
      </p:grpSp>
      <p:sp>
        <p:nvSpPr>
          <p:cNvPr id="395" name="Google Shape;395;p71"/>
          <p:cNvSpPr txBox="1"/>
          <p:nvPr/>
        </p:nvSpPr>
        <p:spPr>
          <a:xfrm>
            <a:off x="2410500" y="3292025"/>
            <a:ext cx="59085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dk1"/>
                </a:solidFill>
                <a:latin typeface="Poppins"/>
                <a:ea typeface="Poppins"/>
                <a:cs typeface="Poppins"/>
                <a:sym typeface="Poppins"/>
              </a:rPr>
              <a:t>Restate your answer </a:t>
            </a:r>
            <a:r>
              <a:rPr b="1" lang="en" sz="1800">
                <a:solidFill>
                  <a:schemeClr val="dk1"/>
                </a:solidFill>
                <a:latin typeface="Poppins"/>
                <a:ea typeface="Poppins"/>
                <a:cs typeface="Poppins"/>
                <a:sym typeface="Poppins"/>
              </a:rPr>
              <a:t>using bold</a:t>
            </a:r>
            <a:r>
              <a:rPr lang="en" sz="1800">
                <a:solidFill>
                  <a:schemeClr val="dk1"/>
                </a:solidFill>
                <a:latin typeface="Poppins"/>
                <a:ea typeface="Poppins"/>
                <a:cs typeface="Poppins"/>
                <a:sym typeface="Poppins"/>
              </a:rPr>
              <a:t> for important words.</a:t>
            </a:r>
            <a:endParaRPr sz="1800">
              <a:solidFill>
                <a:schemeClr val="dk1"/>
              </a:solidFill>
              <a:latin typeface="Poppins"/>
              <a:ea typeface="Poppins"/>
              <a:cs typeface="Poppins"/>
              <a:sym typeface="Poppins"/>
            </a:endParaRPr>
          </a:p>
        </p:txBody>
      </p:sp>
      <p:sp>
        <p:nvSpPr>
          <p:cNvPr id="396" name="Google Shape;396;p71"/>
          <p:cNvSpPr/>
          <p:nvPr>
            <p:ph idx="2" type="pic"/>
          </p:nvPr>
        </p:nvSpPr>
        <p:spPr>
          <a:xfrm>
            <a:off x="5811975" y="125100"/>
            <a:ext cx="2737800" cy="2737800"/>
          </a:xfrm>
          <a:prstGeom prst="rect">
            <a:avLst/>
          </a:prstGeom>
          <a:noFill/>
          <a:ln>
            <a:noFill/>
          </a:ln>
        </p:spPr>
      </p:sp>
      <p:sp>
        <p:nvSpPr>
          <p:cNvPr id="397" name="Google Shape;397;p71"/>
          <p:cNvSpPr txBox="1"/>
          <p:nvPr/>
        </p:nvSpPr>
        <p:spPr>
          <a:xfrm>
            <a:off x="5901075" y="1887125"/>
            <a:ext cx="25596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000">
                <a:solidFill>
                  <a:srgbClr val="FF0000"/>
                </a:solidFill>
                <a:latin typeface="Poppins"/>
                <a:ea typeface="Poppins"/>
                <a:cs typeface="Poppins"/>
                <a:sym typeface="Poppins"/>
              </a:rPr>
              <a:t>Insert a relevant image</a:t>
            </a:r>
            <a:endParaRPr i="1" sz="1000">
              <a:solidFill>
                <a:srgbClr val="FF0000"/>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1" name="Shape 401"/>
        <p:cNvGrpSpPr/>
        <p:nvPr/>
      </p:nvGrpSpPr>
      <p:grpSpPr>
        <a:xfrm>
          <a:off x="0" y="0"/>
          <a:ext cx="0" cy="0"/>
          <a:chOff x="0" y="0"/>
          <a:chExt cx="0" cy="0"/>
        </a:xfrm>
      </p:grpSpPr>
      <p:sp>
        <p:nvSpPr>
          <p:cNvPr id="402" name="Google Shape;402;p72"/>
          <p:cNvSpPr txBox="1"/>
          <p:nvPr>
            <p:ph type="title"/>
          </p:nvPr>
        </p:nvSpPr>
        <p:spPr>
          <a:xfrm>
            <a:off x="807200" y="314500"/>
            <a:ext cx="7516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0" lang="en" sz="2800">
                <a:latin typeface="Poppins ExtraBold"/>
                <a:ea typeface="Poppins ExtraBold"/>
                <a:cs typeface="Poppins ExtraBold"/>
                <a:sym typeface="Poppins ExtraBold"/>
              </a:rPr>
              <a:t>SUGGESTED NEXT STEPS</a:t>
            </a:r>
            <a:r>
              <a:rPr b="0" lang="en" sz="2800">
                <a:latin typeface="Poppins ExtraBold"/>
                <a:ea typeface="Poppins ExtraBold"/>
                <a:cs typeface="Poppins ExtraBold"/>
                <a:sym typeface="Poppins ExtraBold"/>
              </a:rPr>
              <a:t>:</a:t>
            </a:r>
            <a:endParaRPr b="0" sz="2800">
              <a:latin typeface="Poppins ExtraBold"/>
              <a:ea typeface="Poppins ExtraBold"/>
              <a:cs typeface="Poppins ExtraBold"/>
              <a:sym typeface="Poppins ExtraBold"/>
            </a:endParaRPr>
          </a:p>
        </p:txBody>
      </p:sp>
      <p:sp>
        <p:nvSpPr>
          <p:cNvPr id="403" name="Google Shape;403;p72"/>
          <p:cNvSpPr txBox="1"/>
          <p:nvPr>
            <p:ph idx="1" type="body"/>
          </p:nvPr>
        </p:nvSpPr>
        <p:spPr>
          <a:xfrm>
            <a:off x="634550" y="1417275"/>
            <a:ext cx="7861800" cy="286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Keep to 1-3 sentences, bold only the </a:t>
            </a:r>
            <a:r>
              <a:rPr b="1" lang="en" sz="2400"/>
              <a:t>important </a:t>
            </a:r>
            <a:r>
              <a:rPr lang="en" sz="2400"/>
              <a:t>words if needed. </a:t>
            </a:r>
            <a:endParaRPr sz="2400"/>
          </a:p>
          <a:p>
            <a:pPr indent="0" lvl="0" marL="0" rtl="0" algn="l">
              <a:spcBef>
                <a:spcPts val="2500"/>
              </a:spcBef>
              <a:spcAft>
                <a:spcPts val="2500"/>
              </a:spcAft>
              <a:buNone/>
            </a:pPr>
            <a:r>
              <a:rPr lang="en">
                <a:solidFill>
                  <a:srgbClr val="FF0000"/>
                </a:solidFill>
              </a:rPr>
              <a:t>ONLY USE THIS SLIDE IF THERE IS ANY ACTION YOU RECOMMEND.</a:t>
            </a:r>
            <a:endParaRPr>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7" name="Shape 407"/>
        <p:cNvGrpSpPr/>
        <p:nvPr/>
      </p:nvGrpSpPr>
      <p:grpSpPr>
        <a:xfrm>
          <a:off x="0" y="0"/>
          <a:ext cx="0" cy="0"/>
          <a:chOff x="0" y="0"/>
          <a:chExt cx="0" cy="0"/>
        </a:xfrm>
      </p:grpSpPr>
      <p:sp>
        <p:nvSpPr>
          <p:cNvPr id="408" name="Google Shape;408;p73"/>
          <p:cNvSpPr txBox="1"/>
          <p:nvPr>
            <p:ph type="title"/>
          </p:nvPr>
        </p:nvSpPr>
        <p:spPr>
          <a:xfrm>
            <a:off x="1377288" y="1256000"/>
            <a:ext cx="6389400" cy="1550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en" sz="7000">
                <a:latin typeface="Poppins Black"/>
                <a:ea typeface="Poppins Black"/>
                <a:cs typeface="Poppins Black"/>
                <a:sym typeface="Poppins Black"/>
              </a:rPr>
              <a:t>THANK YOU!</a:t>
            </a:r>
            <a:endParaRPr b="0" sz="7000">
              <a:latin typeface="Poppins Black"/>
              <a:ea typeface="Poppins Black"/>
              <a:cs typeface="Poppins Black"/>
              <a:sym typeface="Poppins Black"/>
            </a:endParaRPr>
          </a:p>
        </p:txBody>
      </p:sp>
      <p:sp>
        <p:nvSpPr>
          <p:cNvPr id="409" name="Google Shape;409;p73"/>
          <p:cNvSpPr txBox="1"/>
          <p:nvPr/>
        </p:nvSpPr>
        <p:spPr>
          <a:xfrm>
            <a:off x="2765538" y="3105825"/>
            <a:ext cx="3612900" cy="931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600">
                <a:solidFill>
                  <a:schemeClr val="lt1"/>
                </a:solidFill>
                <a:latin typeface="Poppins"/>
                <a:ea typeface="Poppins"/>
                <a:cs typeface="Poppins"/>
                <a:sym typeface="Poppins"/>
              </a:rPr>
              <a:t>Your</a:t>
            </a:r>
            <a:r>
              <a:rPr b="1" lang="en" sz="1600">
                <a:solidFill>
                  <a:schemeClr val="lt1"/>
                </a:solidFill>
                <a:latin typeface="Poppins"/>
                <a:ea typeface="Poppins"/>
                <a:cs typeface="Poppins"/>
                <a:sym typeface="Poppins"/>
              </a:rPr>
              <a:t> Name</a:t>
            </a:r>
            <a:endParaRPr b="1" sz="1600">
              <a:solidFill>
                <a:schemeClr val="lt1"/>
              </a:solidFill>
              <a:latin typeface="Poppins"/>
              <a:ea typeface="Poppins"/>
              <a:cs typeface="Poppins"/>
              <a:sym typeface="Poppins"/>
            </a:endParaRPr>
          </a:p>
          <a:p>
            <a:pPr indent="0" lvl="0" marL="0" rtl="0" algn="ctr">
              <a:lnSpc>
                <a:spcPct val="115000"/>
              </a:lnSpc>
              <a:spcBef>
                <a:spcPts val="0"/>
              </a:spcBef>
              <a:spcAft>
                <a:spcPts val="0"/>
              </a:spcAft>
              <a:buNone/>
            </a:pPr>
            <a:r>
              <a:rPr lang="en">
                <a:solidFill>
                  <a:schemeClr val="lt1"/>
                </a:solidFill>
                <a:latin typeface="Poppins"/>
                <a:ea typeface="Poppins"/>
                <a:cs typeface="Poppins"/>
                <a:sym typeface="Poppins"/>
              </a:rPr>
              <a:t>Your Title</a:t>
            </a:r>
            <a:endParaRPr>
              <a:solidFill>
                <a:schemeClr val="lt1"/>
              </a:solidFill>
              <a:latin typeface="Poppins"/>
              <a:ea typeface="Poppins"/>
              <a:cs typeface="Poppins"/>
              <a:sym typeface="Poppins"/>
            </a:endParaRPr>
          </a:p>
          <a:p>
            <a:pPr indent="0" lvl="0" marL="0" rtl="0" algn="ctr">
              <a:lnSpc>
                <a:spcPct val="115000"/>
              </a:lnSpc>
              <a:spcBef>
                <a:spcPts val="0"/>
              </a:spcBef>
              <a:spcAft>
                <a:spcPts val="0"/>
              </a:spcAft>
              <a:buNone/>
            </a:pPr>
            <a:r>
              <a:t/>
            </a:r>
            <a:endParaRPr>
              <a:solidFill>
                <a:schemeClr val="lt1"/>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413" name="Shape 413"/>
        <p:cNvGrpSpPr/>
        <p:nvPr/>
      </p:nvGrpSpPr>
      <p:grpSpPr>
        <a:xfrm>
          <a:off x="0" y="0"/>
          <a:ext cx="0" cy="0"/>
          <a:chOff x="0" y="0"/>
          <a:chExt cx="0" cy="0"/>
        </a:xfrm>
      </p:grpSpPr>
      <p:sp>
        <p:nvSpPr>
          <p:cNvPr id="414" name="Google Shape;414;p74"/>
          <p:cNvSpPr txBox="1"/>
          <p:nvPr/>
        </p:nvSpPr>
        <p:spPr>
          <a:xfrm>
            <a:off x="2012250" y="1685200"/>
            <a:ext cx="5201400" cy="314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lt1"/>
                </a:solidFill>
                <a:latin typeface="Poppins"/>
                <a:ea typeface="Poppins"/>
                <a:cs typeface="Poppins"/>
                <a:sym typeface="Poppins"/>
              </a:rPr>
              <a:t>INSTRUCTIONS:</a:t>
            </a:r>
            <a:endParaRPr b="1" sz="2400">
              <a:solidFill>
                <a:schemeClr val="lt1"/>
              </a:solidFill>
              <a:latin typeface="Poppins"/>
              <a:ea typeface="Poppins"/>
              <a:cs typeface="Poppins"/>
              <a:sym typeface="Poppins"/>
            </a:endParaRPr>
          </a:p>
          <a:p>
            <a:pPr indent="0" lvl="0" marL="0" rtl="0" algn="l">
              <a:spcBef>
                <a:spcPts val="0"/>
              </a:spcBef>
              <a:spcAft>
                <a:spcPts val="0"/>
              </a:spcAft>
              <a:buNone/>
            </a:pPr>
            <a:r>
              <a:t/>
            </a:r>
            <a:endParaRPr b="1" sz="2400">
              <a:solidFill>
                <a:schemeClr val="lt1"/>
              </a:solidFill>
              <a:latin typeface="Poppins"/>
              <a:ea typeface="Poppins"/>
              <a:cs typeface="Poppins"/>
              <a:sym typeface="Poppins"/>
            </a:endParaRPr>
          </a:p>
          <a:p>
            <a:pPr indent="0" lvl="0" marL="0" rtl="0" algn="l">
              <a:spcBef>
                <a:spcPts val="0"/>
              </a:spcBef>
              <a:spcAft>
                <a:spcPts val="0"/>
              </a:spcAft>
              <a:buNone/>
            </a:pPr>
            <a:r>
              <a:t/>
            </a:r>
            <a:endParaRPr b="1" sz="2400">
              <a:solidFill>
                <a:schemeClr val="lt1"/>
              </a:solidFill>
              <a:latin typeface="Poppins"/>
              <a:ea typeface="Poppins"/>
              <a:cs typeface="Poppins"/>
              <a:sym typeface="Poppins"/>
            </a:endParaRPr>
          </a:p>
          <a:p>
            <a:pPr indent="0" lvl="0" marL="0" rtl="0" algn="l">
              <a:spcBef>
                <a:spcPts val="0"/>
              </a:spcBef>
              <a:spcAft>
                <a:spcPts val="0"/>
              </a:spcAft>
              <a:buNone/>
            </a:pPr>
            <a:r>
              <a:rPr b="1" lang="en" sz="2400">
                <a:solidFill>
                  <a:schemeClr val="lt1"/>
                </a:solidFill>
                <a:latin typeface="Poppins"/>
                <a:ea typeface="Poppins"/>
                <a:cs typeface="Poppins"/>
                <a:sym typeface="Poppins"/>
              </a:rPr>
              <a:t>ZARTICO RESOURCES</a:t>
            </a:r>
            <a:endParaRPr b="1" sz="2400">
              <a:solidFill>
                <a:schemeClr val="lt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2400">
                <a:solidFill>
                  <a:schemeClr val="lt1"/>
                </a:solidFill>
                <a:latin typeface="Poppins"/>
                <a:ea typeface="Poppins"/>
                <a:cs typeface="Poppins"/>
                <a:sym typeface="Poppins"/>
              </a:rPr>
              <a:t>Add these as needed.</a:t>
            </a:r>
            <a:endParaRPr sz="2400">
              <a:solidFill>
                <a:schemeClr val="lt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2400">
              <a:solidFill>
                <a:schemeClr val="lt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2400">
              <a:solidFill>
                <a:schemeClr val="lt1"/>
              </a:solidFill>
              <a:latin typeface="Poppins"/>
              <a:ea typeface="Poppins"/>
              <a:cs typeface="Poppins"/>
              <a:sym typeface="Poppins"/>
            </a:endParaRPr>
          </a:p>
          <a:p>
            <a:pPr indent="0" lvl="0" marL="0" rtl="0" algn="l">
              <a:spcBef>
                <a:spcPts val="0"/>
              </a:spcBef>
              <a:spcAft>
                <a:spcPts val="0"/>
              </a:spcAft>
              <a:buNone/>
            </a:pPr>
            <a:r>
              <a:t/>
            </a:r>
            <a:endParaRPr b="1" sz="2400">
              <a:solidFill>
                <a:schemeClr val="lt1"/>
              </a:solidFill>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75"/>
          <p:cNvSpPr txBox="1"/>
          <p:nvPr/>
        </p:nvSpPr>
        <p:spPr>
          <a:xfrm>
            <a:off x="838850" y="1925250"/>
            <a:ext cx="67755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Poppins"/>
                <a:ea typeface="Poppins"/>
                <a:cs typeface="Poppins"/>
                <a:sym typeface="Poppins"/>
              </a:rPr>
              <a:t>Need to know how to take a screenshot? </a:t>
            </a:r>
            <a:endParaRPr b="1" sz="2400">
              <a:latin typeface="Poppins"/>
              <a:ea typeface="Poppins"/>
              <a:cs typeface="Poppins"/>
              <a:sym typeface="Poppins"/>
            </a:endParaRPr>
          </a:p>
          <a:p>
            <a:pPr indent="0" lvl="0" marL="0" rtl="0" algn="l">
              <a:spcBef>
                <a:spcPts val="0"/>
              </a:spcBef>
              <a:spcAft>
                <a:spcPts val="0"/>
              </a:spcAft>
              <a:buNone/>
            </a:pPr>
            <a:r>
              <a:rPr lang="en" sz="2400" u="sng">
                <a:solidFill>
                  <a:schemeClr val="hlink"/>
                </a:solidFill>
                <a:latin typeface="Poppins"/>
                <a:ea typeface="Poppins"/>
                <a:cs typeface="Poppins"/>
                <a:sym typeface="Poppins"/>
                <a:hlinkClick r:id="rId3"/>
              </a:rPr>
              <a:t>Click here for instructions for a Mac</a:t>
            </a:r>
            <a:endParaRPr sz="2400">
              <a:latin typeface="Poppins"/>
              <a:ea typeface="Poppins"/>
              <a:cs typeface="Poppins"/>
              <a:sym typeface="Poppins"/>
            </a:endParaRPr>
          </a:p>
          <a:p>
            <a:pPr indent="0" lvl="0" marL="0" rtl="0" algn="l">
              <a:spcBef>
                <a:spcPts val="0"/>
              </a:spcBef>
              <a:spcAft>
                <a:spcPts val="0"/>
              </a:spcAft>
              <a:buNone/>
            </a:pPr>
            <a:r>
              <a:rPr lang="en" sz="2400" u="sng">
                <a:solidFill>
                  <a:schemeClr val="hlink"/>
                </a:solidFill>
                <a:latin typeface="Poppins"/>
                <a:ea typeface="Poppins"/>
                <a:cs typeface="Poppins"/>
                <a:sym typeface="Poppins"/>
                <a:hlinkClick r:id="rId4"/>
              </a:rPr>
              <a:t>Click here for instructions for a PC</a:t>
            </a:r>
            <a:endParaRPr sz="2400">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76"/>
          <p:cNvSpPr txBox="1"/>
          <p:nvPr/>
        </p:nvSpPr>
        <p:spPr>
          <a:xfrm>
            <a:off x="1192825" y="865800"/>
            <a:ext cx="58308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Poppins"/>
                <a:ea typeface="Poppins"/>
                <a:cs typeface="Poppins"/>
                <a:sym typeface="Poppins"/>
              </a:rPr>
              <a:t>Need a photo to add to your deck?</a:t>
            </a:r>
            <a:endParaRPr b="1" sz="1800">
              <a:latin typeface="Poppins"/>
              <a:ea typeface="Poppins"/>
              <a:cs typeface="Poppins"/>
              <a:sym typeface="Poppins"/>
            </a:endParaRPr>
          </a:p>
          <a:p>
            <a:pPr indent="0" lvl="0" marL="0" rtl="0" algn="l">
              <a:spcBef>
                <a:spcPts val="0"/>
              </a:spcBef>
              <a:spcAft>
                <a:spcPts val="0"/>
              </a:spcAft>
              <a:buNone/>
            </a:pPr>
            <a:r>
              <a:rPr lang="en" sz="1800">
                <a:latin typeface="Poppins"/>
                <a:ea typeface="Poppins"/>
                <a:cs typeface="Poppins"/>
                <a:sym typeface="Poppins"/>
              </a:rPr>
              <a:t>Copy and paste from the images below.</a:t>
            </a:r>
            <a:endParaRPr sz="1800">
              <a:latin typeface="Poppins"/>
              <a:ea typeface="Poppins"/>
              <a:cs typeface="Poppins"/>
              <a:sym typeface="Poppins"/>
            </a:endParaRPr>
          </a:p>
          <a:p>
            <a:pPr indent="0" lvl="0" marL="0" rtl="0" algn="l">
              <a:spcBef>
                <a:spcPts val="0"/>
              </a:spcBef>
              <a:spcAft>
                <a:spcPts val="0"/>
              </a:spcAft>
              <a:buNone/>
            </a:pPr>
            <a:r>
              <a:t/>
            </a:r>
            <a:endParaRPr sz="1800">
              <a:latin typeface="Poppins"/>
              <a:ea typeface="Poppins"/>
              <a:cs typeface="Poppins"/>
              <a:sym typeface="Poppins"/>
            </a:endParaRPr>
          </a:p>
        </p:txBody>
      </p:sp>
      <p:pic>
        <p:nvPicPr>
          <p:cNvPr id="425" name="Google Shape;425;p76"/>
          <p:cNvPicPr preferRelativeResize="0"/>
          <p:nvPr/>
        </p:nvPicPr>
        <p:blipFill>
          <a:blip r:embed="rId3">
            <a:alphaModFix/>
          </a:blip>
          <a:stretch>
            <a:fillRect/>
          </a:stretch>
        </p:blipFill>
        <p:spPr>
          <a:xfrm>
            <a:off x="6692600" y="2013251"/>
            <a:ext cx="1776973" cy="1184363"/>
          </a:xfrm>
          <a:prstGeom prst="rect">
            <a:avLst/>
          </a:prstGeom>
          <a:noFill/>
          <a:ln>
            <a:noFill/>
          </a:ln>
        </p:spPr>
      </p:pic>
      <p:pic>
        <p:nvPicPr>
          <p:cNvPr id="426" name="Google Shape;426;p76"/>
          <p:cNvPicPr preferRelativeResize="0"/>
          <p:nvPr/>
        </p:nvPicPr>
        <p:blipFill>
          <a:blip r:embed="rId4">
            <a:alphaModFix/>
          </a:blip>
          <a:stretch>
            <a:fillRect/>
          </a:stretch>
        </p:blipFill>
        <p:spPr>
          <a:xfrm>
            <a:off x="6423499" y="3329274"/>
            <a:ext cx="2049669" cy="1366099"/>
          </a:xfrm>
          <a:prstGeom prst="rect">
            <a:avLst/>
          </a:prstGeom>
          <a:noFill/>
          <a:ln>
            <a:noFill/>
          </a:ln>
        </p:spPr>
      </p:pic>
      <p:pic>
        <p:nvPicPr>
          <p:cNvPr id="427" name="Google Shape;427;p76"/>
          <p:cNvPicPr preferRelativeResize="0"/>
          <p:nvPr/>
        </p:nvPicPr>
        <p:blipFill>
          <a:blip r:embed="rId5">
            <a:alphaModFix/>
          </a:blip>
          <a:stretch>
            <a:fillRect/>
          </a:stretch>
        </p:blipFill>
        <p:spPr>
          <a:xfrm>
            <a:off x="4083951" y="1978025"/>
            <a:ext cx="2544425" cy="1254824"/>
          </a:xfrm>
          <a:prstGeom prst="rect">
            <a:avLst/>
          </a:prstGeom>
          <a:noFill/>
          <a:ln>
            <a:noFill/>
          </a:ln>
        </p:spPr>
      </p:pic>
      <p:pic>
        <p:nvPicPr>
          <p:cNvPr id="428" name="Google Shape;428;p76"/>
          <p:cNvPicPr preferRelativeResize="0"/>
          <p:nvPr/>
        </p:nvPicPr>
        <p:blipFill>
          <a:blip r:embed="rId6">
            <a:alphaModFix/>
          </a:blip>
          <a:stretch>
            <a:fillRect/>
          </a:stretch>
        </p:blipFill>
        <p:spPr>
          <a:xfrm>
            <a:off x="3995047" y="3329275"/>
            <a:ext cx="2295107" cy="1533077"/>
          </a:xfrm>
          <a:prstGeom prst="rect">
            <a:avLst/>
          </a:prstGeom>
          <a:noFill/>
          <a:ln>
            <a:noFill/>
          </a:ln>
        </p:spPr>
      </p:pic>
      <p:pic>
        <p:nvPicPr>
          <p:cNvPr id="429" name="Google Shape;429;p76"/>
          <p:cNvPicPr preferRelativeResize="0"/>
          <p:nvPr/>
        </p:nvPicPr>
        <p:blipFill>
          <a:blip r:embed="rId7">
            <a:alphaModFix/>
          </a:blip>
          <a:stretch>
            <a:fillRect/>
          </a:stretch>
        </p:blipFill>
        <p:spPr>
          <a:xfrm>
            <a:off x="859450" y="1703546"/>
            <a:ext cx="3068273" cy="1481702"/>
          </a:xfrm>
          <a:prstGeom prst="rect">
            <a:avLst/>
          </a:prstGeom>
          <a:noFill/>
          <a:ln>
            <a:noFill/>
          </a:ln>
        </p:spPr>
      </p:pic>
      <p:pic>
        <p:nvPicPr>
          <p:cNvPr id="430" name="Google Shape;430;p76"/>
          <p:cNvPicPr preferRelativeResize="0"/>
          <p:nvPr/>
        </p:nvPicPr>
        <p:blipFill>
          <a:blip r:embed="rId8">
            <a:alphaModFix/>
          </a:blip>
          <a:stretch>
            <a:fillRect/>
          </a:stretch>
        </p:blipFill>
        <p:spPr>
          <a:xfrm>
            <a:off x="1460175" y="3329278"/>
            <a:ext cx="2401526" cy="136609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77"/>
          <p:cNvSpPr txBox="1"/>
          <p:nvPr/>
        </p:nvSpPr>
        <p:spPr>
          <a:xfrm>
            <a:off x="1798500" y="2017650"/>
            <a:ext cx="51183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latin typeface="Poppins"/>
                <a:ea typeface="Poppins"/>
                <a:cs typeface="Poppins"/>
                <a:sym typeface="Poppins"/>
              </a:rPr>
              <a:t>Use These Extra Slides For Context</a:t>
            </a:r>
            <a:endParaRPr b="1" sz="3000">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78"/>
          <p:cNvSpPr txBox="1"/>
          <p:nvPr/>
        </p:nvSpPr>
        <p:spPr>
          <a:xfrm>
            <a:off x="569100" y="189700"/>
            <a:ext cx="75966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400">
                <a:latin typeface="Poppins Black"/>
                <a:ea typeface="Poppins Black"/>
                <a:cs typeface="Poppins Black"/>
                <a:sym typeface="Poppins Black"/>
              </a:rPr>
              <a:t>ZARTICO’S LICENSED DATA SETS</a:t>
            </a:r>
            <a:endParaRPr sz="3400">
              <a:latin typeface="Poppins Black"/>
              <a:ea typeface="Poppins Black"/>
              <a:cs typeface="Poppins Black"/>
              <a:sym typeface="Poppins Black"/>
            </a:endParaRPr>
          </a:p>
        </p:txBody>
      </p:sp>
      <p:pic>
        <p:nvPicPr>
          <p:cNvPr id="441" name="Google Shape;441;p78"/>
          <p:cNvPicPr preferRelativeResize="0"/>
          <p:nvPr/>
        </p:nvPicPr>
        <p:blipFill>
          <a:blip r:embed="rId3">
            <a:alphaModFix/>
          </a:blip>
          <a:stretch>
            <a:fillRect/>
          </a:stretch>
        </p:blipFill>
        <p:spPr>
          <a:xfrm>
            <a:off x="-1129500" y="1041975"/>
            <a:ext cx="6247977" cy="378300"/>
          </a:xfrm>
          <a:prstGeom prst="rect">
            <a:avLst/>
          </a:prstGeom>
          <a:noFill/>
          <a:ln>
            <a:noFill/>
          </a:ln>
        </p:spPr>
      </p:pic>
      <p:sp>
        <p:nvSpPr>
          <p:cNvPr id="442" name="Google Shape;442;p78"/>
          <p:cNvSpPr txBox="1"/>
          <p:nvPr>
            <p:ph idx="4294967295" type="body"/>
          </p:nvPr>
        </p:nvSpPr>
        <p:spPr>
          <a:xfrm>
            <a:off x="4011500" y="1476325"/>
            <a:ext cx="881700" cy="780900"/>
          </a:xfrm>
          <a:prstGeom prst="rect">
            <a:avLst/>
          </a:prstGeom>
          <a:noFill/>
          <a:ln>
            <a:noFill/>
          </a:ln>
        </p:spPr>
        <p:txBody>
          <a:bodyPr anchorCtr="0" anchor="t" bIns="91425" lIns="91425" spcFirstLastPara="1" rIns="91425" wrap="square" tIns="91425">
            <a:noAutofit/>
          </a:bodyPr>
          <a:lstStyle/>
          <a:p>
            <a:pPr indent="0" lvl="0" marL="0" rtl="0" algn="ctr">
              <a:lnSpc>
                <a:spcPct val="85000"/>
              </a:lnSpc>
              <a:spcBef>
                <a:spcPts val="0"/>
              </a:spcBef>
              <a:spcAft>
                <a:spcPts val="0"/>
              </a:spcAft>
              <a:buNone/>
            </a:pPr>
            <a:r>
              <a:rPr lang="en" sz="1000"/>
              <a:t>Historical Data From </a:t>
            </a:r>
            <a:r>
              <a:rPr b="1" lang="en" sz="1200"/>
              <a:t>January 1, 2021</a:t>
            </a:r>
            <a:endParaRPr sz="1000"/>
          </a:p>
          <a:p>
            <a:pPr indent="0" lvl="0" marL="0" rtl="0" algn="ctr">
              <a:lnSpc>
                <a:spcPct val="85000"/>
              </a:lnSpc>
              <a:spcBef>
                <a:spcPts val="1200"/>
              </a:spcBef>
              <a:spcAft>
                <a:spcPts val="1200"/>
              </a:spcAft>
              <a:buNone/>
            </a:pPr>
            <a:r>
              <a:t/>
            </a:r>
            <a:endParaRPr sz="1000"/>
          </a:p>
        </p:txBody>
      </p:sp>
      <p:sp>
        <p:nvSpPr>
          <p:cNvPr id="443" name="Google Shape;443;p78"/>
          <p:cNvSpPr txBox="1"/>
          <p:nvPr>
            <p:ph idx="4294967295" type="body"/>
          </p:nvPr>
        </p:nvSpPr>
        <p:spPr>
          <a:xfrm>
            <a:off x="2861800" y="1476325"/>
            <a:ext cx="1095000" cy="780900"/>
          </a:xfrm>
          <a:prstGeom prst="rect">
            <a:avLst/>
          </a:prstGeom>
          <a:noFill/>
          <a:ln>
            <a:noFill/>
          </a:ln>
        </p:spPr>
        <p:txBody>
          <a:bodyPr anchorCtr="0" anchor="t" bIns="91425" lIns="91425" spcFirstLastPara="1" rIns="91425" wrap="square" tIns="91425">
            <a:noAutofit/>
          </a:bodyPr>
          <a:lstStyle/>
          <a:p>
            <a:pPr indent="0" lvl="0" marL="0" rtl="0" algn="ctr">
              <a:lnSpc>
                <a:spcPct val="85000"/>
              </a:lnSpc>
              <a:spcBef>
                <a:spcPts val="0"/>
              </a:spcBef>
              <a:spcAft>
                <a:spcPts val="1200"/>
              </a:spcAft>
              <a:buNone/>
            </a:pPr>
            <a:r>
              <a:rPr b="1" lang="en" sz="1200"/>
              <a:t>1.6 Billion</a:t>
            </a:r>
            <a:br>
              <a:rPr b="1" lang="en" sz="2000"/>
            </a:br>
            <a:r>
              <a:rPr lang="en" sz="1000"/>
              <a:t>Global Devices </a:t>
            </a:r>
            <a:br>
              <a:rPr lang="en" sz="1000"/>
            </a:br>
            <a:r>
              <a:rPr lang="en" sz="1000"/>
              <a:t>in 180+ Countries</a:t>
            </a:r>
            <a:endParaRPr sz="1000"/>
          </a:p>
        </p:txBody>
      </p:sp>
      <p:sp>
        <p:nvSpPr>
          <p:cNvPr id="444" name="Google Shape;444;p78"/>
          <p:cNvSpPr txBox="1"/>
          <p:nvPr>
            <p:ph idx="4294967295" type="body"/>
          </p:nvPr>
        </p:nvSpPr>
        <p:spPr>
          <a:xfrm>
            <a:off x="1687225" y="1476325"/>
            <a:ext cx="1119900" cy="780900"/>
          </a:xfrm>
          <a:prstGeom prst="rect">
            <a:avLst/>
          </a:prstGeom>
          <a:noFill/>
          <a:ln>
            <a:noFill/>
          </a:ln>
        </p:spPr>
        <p:txBody>
          <a:bodyPr anchorCtr="0" anchor="t" bIns="91425" lIns="91425" spcFirstLastPara="1" rIns="91425" wrap="square" tIns="91425">
            <a:noAutofit/>
          </a:bodyPr>
          <a:lstStyle/>
          <a:p>
            <a:pPr indent="0" lvl="0" marL="0" rtl="0" algn="ctr">
              <a:lnSpc>
                <a:spcPct val="85000"/>
              </a:lnSpc>
              <a:spcBef>
                <a:spcPts val="0"/>
              </a:spcBef>
              <a:spcAft>
                <a:spcPts val="1200"/>
              </a:spcAft>
              <a:buNone/>
            </a:pPr>
            <a:r>
              <a:rPr b="1" lang="en" sz="1200"/>
              <a:t>Daily Visibility</a:t>
            </a:r>
            <a:br>
              <a:rPr b="1" lang="en" sz="2000"/>
            </a:br>
            <a:r>
              <a:rPr lang="en" sz="1000"/>
              <a:t>Of Both Visitors &amp; Residents</a:t>
            </a:r>
            <a:endParaRPr sz="1000"/>
          </a:p>
        </p:txBody>
      </p:sp>
      <p:sp>
        <p:nvSpPr>
          <p:cNvPr id="445" name="Google Shape;445;p78"/>
          <p:cNvSpPr txBox="1"/>
          <p:nvPr>
            <p:ph idx="4294967295" type="body"/>
          </p:nvPr>
        </p:nvSpPr>
        <p:spPr>
          <a:xfrm>
            <a:off x="341354" y="1476325"/>
            <a:ext cx="1318500" cy="780900"/>
          </a:xfrm>
          <a:prstGeom prst="rect">
            <a:avLst/>
          </a:prstGeom>
          <a:noFill/>
          <a:ln>
            <a:noFill/>
          </a:ln>
        </p:spPr>
        <p:txBody>
          <a:bodyPr anchorCtr="0" anchor="t" bIns="91425" lIns="91425" spcFirstLastPara="1" rIns="91425" wrap="square" tIns="91425">
            <a:noAutofit/>
          </a:bodyPr>
          <a:lstStyle/>
          <a:p>
            <a:pPr indent="0" lvl="0" marL="0" rtl="0" algn="ctr">
              <a:lnSpc>
                <a:spcPct val="85000"/>
              </a:lnSpc>
              <a:spcBef>
                <a:spcPts val="0"/>
              </a:spcBef>
              <a:spcAft>
                <a:spcPts val="1200"/>
              </a:spcAft>
              <a:buNone/>
            </a:pPr>
            <a:r>
              <a:rPr b="1" lang="en" sz="1200"/>
              <a:t>Largest Commercially Available</a:t>
            </a:r>
            <a:br>
              <a:rPr b="1" lang="en" sz="2000"/>
            </a:br>
            <a:r>
              <a:rPr lang="en" sz="1000"/>
              <a:t>Geolocation </a:t>
            </a:r>
            <a:br>
              <a:rPr lang="en" sz="1000"/>
            </a:br>
            <a:r>
              <a:rPr lang="en" sz="1000"/>
              <a:t>Data Set</a:t>
            </a:r>
            <a:endParaRPr sz="1000"/>
          </a:p>
        </p:txBody>
      </p:sp>
      <p:sp>
        <p:nvSpPr>
          <p:cNvPr id="446" name="Google Shape;446;p78"/>
          <p:cNvSpPr txBox="1"/>
          <p:nvPr/>
        </p:nvSpPr>
        <p:spPr>
          <a:xfrm>
            <a:off x="380100" y="940850"/>
            <a:ext cx="3084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chemeClr val="lt1"/>
                </a:solidFill>
                <a:latin typeface="Poppins"/>
                <a:ea typeface="Poppins"/>
                <a:cs typeface="Poppins"/>
                <a:sym typeface="Poppins"/>
              </a:rPr>
              <a:t>Geolocation</a:t>
            </a:r>
            <a:endParaRPr b="1" sz="2500">
              <a:solidFill>
                <a:schemeClr val="lt1"/>
              </a:solidFill>
              <a:latin typeface="Poppins"/>
              <a:ea typeface="Poppins"/>
              <a:cs typeface="Poppins"/>
              <a:sym typeface="Poppins"/>
            </a:endParaRPr>
          </a:p>
        </p:txBody>
      </p:sp>
      <p:sp>
        <p:nvSpPr>
          <p:cNvPr id="447" name="Google Shape;447;p78"/>
          <p:cNvSpPr txBox="1"/>
          <p:nvPr>
            <p:ph idx="4294967295" type="body"/>
          </p:nvPr>
        </p:nvSpPr>
        <p:spPr>
          <a:xfrm>
            <a:off x="4011500" y="2914813"/>
            <a:ext cx="881700" cy="780900"/>
          </a:xfrm>
          <a:prstGeom prst="rect">
            <a:avLst/>
          </a:prstGeom>
          <a:noFill/>
          <a:ln>
            <a:noFill/>
          </a:ln>
        </p:spPr>
        <p:txBody>
          <a:bodyPr anchorCtr="0" anchor="t" bIns="91425" lIns="91425" spcFirstLastPara="1" rIns="91425" wrap="square" tIns="91425">
            <a:noAutofit/>
          </a:bodyPr>
          <a:lstStyle/>
          <a:p>
            <a:pPr indent="0" lvl="0" marL="0" rtl="0" algn="ctr">
              <a:lnSpc>
                <a:spcPct val="85000"/>
              </a:lnSpc>
              <a:spcBef>
                <a:spcPts val="0"/>
              </a:spcBef>
              <a:spcAft>
                <a:spcPts val="1200"/>
              </a:spcAft>
              <a:buClr>
                <a:schemeClr val="dk1"/>
              </a:buClr>
              <a:buSzPts val="1100"/>
              <a:buFont typeface="Arial"/>
              <a:buNone/>
            </a:pPr>
            <a:r>
              <a:rPr lang="en" sz="1000"/>
              <a:t>Historical Data From </a:t>
            </a:r>
            <a:r>
              <a:rPr b="1" lang="en" sz="1200"/>
              <a:t>January 1, 2021</a:t>
            </a:r>
            <a:endParaRPr sz="1000"/>
          </a:p>
        </p:txBody>
      </p:sp>
      <p:sp>
        <p:nvSpPr>
          <p:cNvPr id="448" name="Google Shape;448;p78"/>
          <p:cNvSpPr txBox="1"/>
          <p:nvPr>
            <p:ph idx="4294967295" type="body"/>
          </p:nvPr>
        </p:nvSpPr>
        <p:spPr>
          <a:xfrm>
            <a:off x="4011500" y="4177625"/>
            <a:ext cx="881700" cy="780900"/>
          </a:xfrm>
          <a:prstGeom prst="rect">
            <a:avLst/>
          </a:prstGeom>
          <a:noFill/>
          <a:ln>
            <a:noFill/>
          </a:ln>
        </p:spPr>
        <p:txBody>
          <a:bodyPr anchorCtr="0" anchor="t" bIns="91425" lIns="91425" spcFirstLastPara="1" rIns="91425" wrap="square" tIns="91425">
            <a:noAutofit/>
          </a:bodyPr>
          <a:lstStyle/>
          <a:p>
            <a:pPr indent="0" lvl="0" marL="0" rtl="0" algn="ctr">
              <a:lnSpc>
                <a:spcPct val="85000"/>
              </a:lnSpc>
              <a:spcBef>
                <a:spcPts val="0"/>
              </a:spcBef>
              <a:spcAft>
                <a:spcPts val="1200"/>
              </a:spcAft>
              <a:buClr>
                <a:schemeClr val="dk1"/>
              </a:buClr>
              <a:buSzPts val="1100"/>
              <a:buFont typeface="Arial"/>
              <a:buNone/>
            </a:pPr>
            <a:r>
              <a:rPr lang="en" sz="1000"/>
              <a:t>Historical Data From </a:t>
            </a:r>
            <a:r>
              <a:rPr b="1" lang="en" sz="1200"/>
              <a:t>January 1, 2021</a:t>
            </a:r>
            <a:endParaRPr sz="1000"/>
          </a:p>
        </p:txBody>
      </p:sp>
      <p:sp>
        <p:nvSpPr>
          <p:cNvPr id="449" name="Google Shape;449;p78"/>
          <p:cNvSpPr txBox="1"/>
          <p:nvPr>
            <p:ph idx="4294967295" type="body"/>
          </p:nvPr>
        </p:nvSpPr>
        <p:spPr>
          <a:xfrm>
            <a:off x="2968450" y="4177650"/>
            <a:ext cx="881700" cy="780900"/>
          </a:xfrm>
          <a:prstGeom prst="rect">
            <a:avLst/>
          </a:prstGeom>
          <a:noFill/>
          <a:ln>
            <a:noFill/>
          </a:ln>
        </p:spPr>
        <p:txBody>
          <a:bodyPr anchorCtr="0" anchor="t" bIns="91425" lIns="91425" spcFirstLastPara="1" rIns="91425" wrap="square" tIns="91425">
            <a:noAutofit/>
          </a:bodyPr>
          <a:lstStyle/>
          <a:p>
            <a:pPr indent="0" lvl="0" marL="0" rtl="0" algn="ctr">
              <a:lnSpc>
                <a:spcPct val="85000"/>
              </a:lnSpc>
              <a:spcBef>
                <a:spcPts val="0"/>
              </a:spcBef>
              <a:spcAft>
                <a:spcPts val="1200"/>
              </a:spcAft>
              <a:buNone/>
            </a:pPr>
            <a:r>
              <a:rPr b="1" lang="en" sz="1200"/>
              <a:t>12 Month</a:t>
            </a:r>
            <a:br>
              <a:rPr b="1" lang="en" sz="2000"/>
            </a:br>
            <a:r>
              <a:rPr lang="en" sz="1000"/>
              <a:t>Look Into the Future</a:t>
            </a:r>
            <a:endParaRPr sz="1000"/>
          </a:p>
        </p:txBody>
      </p:sp>
      <p:sp>
        <p:nvSpPr>
          <p:cNvPr id="450" name="Google Shape;450;p78"/>
          <p:cNvSpPr txBox="1"/>
          <p:nvPr>
            <p:ph idx="4294967295" type="body"/>
          </p:nvPr>
        </p:nvSpPr>
        <p:spPr>
          <a:xfrm>
            <a:off x="1806325" y="4177625"/>
            <a:ext cx="881700" cy="780900"/>
          </a:xfrm>
          <a:prstGeom prst="rect">
            <a:avLst/>
          </a:prstGeom>
          <a:noFill/>
          <a:ln>
            <a:noFill/>
          </a:ln>
        </p:spPr>
        <p:txBody>
          <a:bodyPr anchorCtr="0" anchor="t" bIns="91425" lIns="91425" spcFirstLastPara="1" rIns="91425" wrap="square" tIns="91425">
            <a:noAutofit/>
          </a:bodyPr>
          <a:lstStyle/>
          <a:p>
            <a:pPr indent="0" lvl="0" marL="0" rtl="0" algn="ctr">
              <a:lnSpc>
                <a:spcPct val="85000"/>
              </a:lnSpc>
              <a:spcBef>
                <a:spcPts val="0"/>
              </a:spcBef>
              <a:spcAft>
                <a:spcPts val="1200"/>
              </a:spcAft>
              <a:buNone/>
            </a:pPr>
            <a:r>
              <a:rPr b="1" lang="en" sz="1200"/>
              <a:t>40+ Million</a:t>
            </a:r>
            <a:br>
              <a:rPr b="1" lang="en" sz="2000"/>
            </a:br>
            <a:r>
              <a:rPr lang="en" sz="1000"/>
              <a:t>Events Worldwide</a:t>
            </a:r>
            <a:endParaRPr sz="1000"/>
          </a:p>
        </p:txBody>
      </p:sp>
      <p:sp>
        <p:nvSpPr>
          <p:cNvPr id="451" name="Google Shape;451;p78"/>
          <p:cNvSpPr txBox="1"/>
          <p:nvPr>
            <p:ph idx="4294967295" type="body"/>
          </p:nvPr>
        </p:nvSpPr>
        <p:spPr>
          <a:xfrm>
            <a:off x="577000" y="4177650"/>
            <a:ext cx="881700" cy="780900"/>
          </a:xfrm>
          <a:prstGeom prst="rect">
            <a:avLst/>
          </a:prstGeom>
          <a:noFill/>
          <a:ln>
            <a:noFill/>
          </a:ln>
        </p:spPr>
        <p:txBody>
          <a:bodyPr anchorCtr="0" anchor="t" bIns="91425" lIns="91425" spcFirstLastPara="1" rIns="91425" wrap="square" tIns="91425">
            <a:noAutofit/>
          </a:bodyPr>
          <a:lstStyle/>
          <a:p>
            <a:pPr indent="0" lvl="0" marL="0" rtl="0" algn="ctr">
              <a:lnSpc>
                <a:spcPct val="85000"/>
              </a:lnSpc>
              <a:spcBef>
                <a:spcPts val="0"/>
              </a:spcBef>
              <a:spcAft>
                <a:spcPts val="1200"/>
              </a:spcAft>
              <a:buNone/>
            </a:pPr>
            <a:r>
              <a:rPr b="1" lang="en" sz="1200"/>
              <a:t>300+</a:t>
            </a:r>
            <a:br>
              <a:rPr b="1" lang="en" sz="2000"/>
            </a:br>
            <a:r>
              <a:rPr lang="en" sz="1000"/>
              <a:t>Global Event Sources</a:t>
            </a:r>
            <a:endParaRPr sz="1000"/>
          </a:p>
        </p:txBody>
      </p:sp>
      <p:sp>
        <p:nvSpPr>
          <p:cNvPr id="452" name="Google Shape;452;p78"/>
          <p:cNvSpPr txBox="1"/>
          <p:nvPr>
            <p:ph idx="4294967295" type="body"/>
          </p:nvPr>
        </p:nvSpPr>
        <p:spPr>
          <a:xfrm>
            <a:off x="577000" y="2914800"/>
            <a:ext cx="881700" cy="780900"/>
          </a:xfrm>
          <a:prstGeom prst="rect">
            <a:avLst/>
          </a:prstGeom>
          <a:noFill/>
          <a:ln>
            <a:noFill/>
          </a:ln>
        </p:spPr>
        <p:txBody>
          <a:bodyPr anchorCtr="0" anchor="t" bIns="91425" lIns="91425" spcFirstLastPara="1" rIns="91425" wrap="square" tIns="91425">
            <a:noAutofit/>
          </a:bodyPr>
          <a:lstStyle/>
          <a:p>
            <a:pPr indent="0" lvl="0" marL="0" rtl="0" algn="ctr">
              <a:lnSpc>
                <a:spcPct val="85000"/>
              </a:lnSpc>
              <a:spcBef>
                <a:spcPts val="0"/>
              </a:spcBef>
              <a:spcAft>
                <a:spcPts val="1200"/>
              </a:spcAft>
              <a:buNone/>
            </a:pPr>
            <a:r>
              <a:rPr b="1" lang="en" sz="1200"/>
              <a:t>90 Million</a:t>
            </a:r>
            <a:br>
              <a:rPr b="1" lang="en" sz="2000"/>
            </a:br>
            <a:r>
              <a:rPr lang="en" sz="1000"/>
              <a:t>Cards</a:t>
            </a:r>
            <a:endParaRPr sz="1000"/>
          </a:p>
        </p:txBody>
      </p:sp>
      <p:sp>
        <p:nvSpPr>
          <p:cNvPr id="453" name="Google Shape;453;p78"/>
          <p:cNvSpPr txBox="1"/>
          <p:nvPr>
            <p:ph idx="4294967295" type="body"/>
          </p:nvPr>
        </p:nvSpPr>
        <p:spPr>
          <a:xfrm>
            <a:off x="1741900" y="2914813"/>
            <a:ext cx="1119900" cy="780900"/>
          </a:xfrm>
          <a:prstGeom prst="rect">
            <a:avLst/>
          </a:prstGeom>
          <a:noFill/>
          <a:ln>
            <a:noFill/>
          </a:ln>
        </p:spPr>
        <p:txBody>
          <a:bodyPr anchorCtr="0" anchor="t" bIns="91425" lIns="91425" spcFirstLastPara="1" rIns="91425" wrap="square" tIns="91425">
            <a:noAutofit/>
          </a:bodyPr>
          <a:lstStyle/>
          <a:p>
            <a:pPr indent="0" lvl="0" marL="0" rtl="0" algn="ctr">
              <a:lnSpc>
                <a:spcPct val="85000"/>
              </a:lnSpc>
              <a:spcBef>
                <a:spcPts val="0"/>
              </a:spcBef>
              <a:spcAft>
                <a:spcPts val="1200"/>
              </a:spcAft>
              <a:buNone/>
            </a:pPr>
            <a:r>
              <a:rPr b="1" lang="en" sz="1200"/>
              <a:t>10 Billion</a:t>
            </a:r>
            <a:br>
              <a:rPr b="1" lang="en" sz="2000"/>
            </a:br>
            <a:r>
              <a:rPr lang="en" sz="1000"/>
              <a:t>Transactions</a:t>
            </a:r>
            <a:r>
              <a:rPr lang="en" sz="1100"/>
              <a:t> </a:t>
            </a:r>
            <a:r>
              <a:rPr lang="en" sz="1000"/>
              <a:t>Annually</a:t>
            </a:r>
            <a:endParaRPr sz="1000"/>
          </a:p>
        </p:txBody>
      </p:sp>
      <p:sp>
        <p:nvSpPr>
          <p:cNvPr id="454" name="Google Shape;454;p78"/>
          <p:cNvSpPr txBox="1"/>
          <p:nvPr>
            <p:ph idx="4294967295" type="body"/>
          </p:nvPr>
        </p:nvSpPr>
        <p:spPr>
          <a:xfrm>
            <a:off x="2968450" y="2914800"/>
            <a:ext cx="881700" cy="780900"/>
          </a:xfrm>
          <a:prstGeom prst="rect">
            <a:avLst/>
          </a:prstGeom>
          <a:noFill/>
          <a:ln>
            <a:noFill/>
          </a:ln>
        </p:spPr>
        <p:txBody>
          <a:bodyPr anchorCtr="0" anchor="t" bIns="91425" lIns="91425" spcFirstLastPara="1" rIns="91425" wrap="square" tIns="91425">
            <a:noAutofit/>
          </a:bodyPr>
          <a:lstStyle/>
          <a:p>
            <a:pPr indent="0" lvl="0" marL="0" rtl="0" algn="ctr">
              <a:lnSpc>
                <a:spcPct val="85000"/>
              </a:lnSpc>
              <a:spcBef>
                <a:spcPts val="0"/>
              </a:spcBef>
              <a:spcAft>
                <a:spcPts val="1200"/>
              </a:spcAft>
              <a:buNone/>
            </a:pPr>
            <a:r>
              <a:rPr b="1" lang="en" sz="1200"/>
              <a:t>4 Brands</a:t>
            </a:r>
            <a:br>
              <a:rPr b="1" lang="en" sz="2000"/>
            </a:br>
            <a:r>
              <a:rPr lang="en" sz="1000"/>
              <a:t>Credit </a:t>
            </a:r>
            <a:br>
              <a:rPr lang="en" sz="1000"/>
            </a:br>
            <a:r>
              <a:rPr lang="en" sz="1000"/>
              <a:t>&amp; Debit Cards</a:t>
            </a:r>
            <a:endParaRPr sz="1000"/>
          </a:p>
        </p:txBody>
      </p:sp>
      <p:pic>
        <p:nvPicPr>
          <p:cNvPr id="455" name="Google Shape;455;p78"/>
          <p:cNvPicPr preferRelativeResize="0"/>
          <p:nvPr/>
        </p:nvPicPr>
        <p:blipFill>
          <a:blip r:embed="rId3">
            <a:alphaModFix/>
          </a:blip>
          <a:stretch>
            <a:fillRect/>
          </a:stretch>
        </p:blipFill>
        <p:spPr>
          <a:xfrm>
            <a:off x="-1129500" y="2484688"/>
            <a:ext cx="6247977" cy="378300"/>
          </a:xfrm>
          <a:prstGeom prst="rect">
            <a:avLst/>
          </a:prstGeom>
          <a:noFill/>
          <a:ln>
            <a:noFill/>
          </a:ln>
        </p:spPr>
      </p:pic>
      <p:sp>
        <p:nvSpPr>
          <p:cNvPr id="456" name="Google Shape;456;p78"/>
          <p:cNvSpPr txBox="1"/>
          <p:nvPr/>
        </p:nvSpPr>
        <p:spPr>
          <a:xfrm>
            <a:off x="380100" y="2366317"/>
            <a:ext cx="3084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chemeClr val="lt1"/>
                </a:solidFill>
                <a:latin typeface="Poppins"/>
                <a:ea typeface="Poppins"/>
                <a:cs typeface="Poppins"/>
                <a:sym typeface="Poppins"/>
              </a:rPr>
              <a:t>Spend Data</a:t>
            </a:r>
            <a:endParaRPr b="1" sz="2500">
              <a:solidFill>
                <a:schemeClr val="lt1"/>
              </a:solidFill>
              <a:latin typeface="Poppins"/>
              <a:ea typeface="Poppins"/>
              <a:cs typeface="Poppins"/>
              <a:sym typeface="Poppins"/>
            </a:endParaRPr>
          </a:p>
        </p:txBody>
      </p:sp>
      <p:pic>
        <p:nvPicPr>
          <p:cNvPr id="457" name="Google Shape;457;p78"/>
          <p:cNvPicPr preferRelativeResize="0"/>
          <p:nvPr/>
        </p:nvPicPr>
        <p:blipFill>
          <a:blip r:embed="rId3">
            <a:alphaModFix/>
          </a:blip>
          <a:stretch>
            <a:fillRect/>
          </a:stretch>
        </p:blipFill>
        <p:spPr>
          <a:xfrm>
            <a:off x="-1129500" y="3747525"/>
            <a:ext cx="6247977" cy="378300"/>
          </a:xfrm>
          <a:prstGeom prst="rect">
            <a:avLst/>
          </a:prstGeom>
          <a:noFill/>
          <a:ln>
            <a:noFill/>
          </a:ln>
        </p:spPr>
      </p:pic>
      <p:sp>
        <p:nvSpPr>
          <p:cNvPr id="458" name="Google Shape;458;p78"/>
          <p:cNvSpPr txBox="1"/>
          <p:nvPr/>
        </p:nvSpPr>
        <p:spPr>
          <a:xfrm>
            <a:off x="380100" y="3646400"/>
            <a:ext cx="3084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chemeClr val="lt1"/>
                </a:solidFill>
                <a:latin typeface="Poppins"/>
                <a:ea typeface="Poppins"/>
                <a:cs typeface="Poppins"/>
                <a:sym typeface="Poppins"/>
              </a:rPr>
              <a:t>Event Data</a:t>
            </a:r>
            <a:endParaRPr b="1" sz="2500">
              <a:solidFill>
                <a:schemeClr val="lt1"/>
              </a:solidFill>
              <a:latin typeface="Poppins"/>
              <a:ea typeface="Poppins"/>
              <a:cs typeface="Poppins"/>
              <a:sym typeface="Poppins"/>
            </a:endParaRPr>
          </a:p>
        </p:txBody>
      </p:sp>
      <p:pic>
        <p:nvPicPr>
          <p:cNvPr id="459" name="Google Shape;459;p78"/>
          <p:cNvPicPr preferRelativeResize="0"/>
          <p:nvPr/>
        </p:nvPicPr>
        <p:blipFill>
          <a:blip r:embed="rId4">
            <a:alphaModFix/>
          </a:blip>
          <a:stretch>
            <a:fillRect/>
          </a:stretch>
        </p:blipFill>
        <p:spPr>
          <a:xfrm>
            <a:off x="4889500" y="1340850"/>
            <a:ext cx="4480551" cy="31861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id="464" name="Google Shape;464;p79"/>
          <p:cNvPicPr preferRelativeResize="0"/>
          <p:nvPr/>
        </p:nvPicPr>
        <p:blipFill>
          <a:blip r:embed="rId3">
            <a:alphaModFix/>
          </a:blip>
          <a:stretch>
            <a:fillRect/>
          </a:stretch>
        </p:blipFill>
        <p:spPr>
          <a:xfrm>
            <a:off x="2054013" y="1153775"/>
            <a:ext cx="7089988" cy="3989725"/>
          </a:xfrm>
          <a:prstGeom prst="rect">
            <a:avLst/>
          </a:prstGeom>
          <a:noFill/>
          <a:ln>
            <a:noFill/>
          </a:ln>
        </p:spPr>
      </p:pic>
      <p:sp>
        <p:nvSpPr>
          <p:cNvPr id="465" name="Google Shape;465;p79"/>
          <p:cNvSpPr txBox="1"/>
          <p:nvPr/>
        </p:nvSpPr>
        <p:spPr>
          <a:xfrm>
            <a:off x="1074375" y="351375"/>
            <a:ext cx="67650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lang="en" sz="2800">
                <a:solidFill>
                  <a:schemeClr val="dk1"/>
                </a:solidFill>
                <a:latin typeface="Poppins Black"/>
                <a:ea typeface="Poppins Black"/>
                <a:cs typeface="Poppins Black"/>
                <a:sym typeface="Poppins Black"/>
              </a:rPr>
              <a:t>Visitor In Location Data</a:t>
            </a:r>
            <a:endParaRPr b="0" i="0" sz="2800" u="none" cap="none" strike="noStrike">
              <a:solidFill>
                <a:schemeClr val="dk1"/>
              </a:solidFill>
              <a:latin typeface="Poppins Black"/>
              <a:ea typeface="Poppins Black"/>
              <a:cs typeface="Poppins Black"/>
              <a:sym typeface="Poppins Black"/>
            </a:endParaRPr>
          </a:p>
        </p:txBody>
      </p:sp>
      <p:sp>
        <p:nvSpPr>
          <p:cNvPr id="466" name="Google Shape;466;p79"/>
          <p:cNvSpPr txBox="1"/>
          <p:nvPr>
            <p:ph idx="4294967295" type="body"/>
          </p:nvPr>
        </p:nvSpPr>
        <p:spPr>
          <a:xfrm>
            <a:off x="323400" y="1153775"/>
            <a:ext cx="1505400" cy="16302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SzPts val="770"/>
              <a:buNone/>
            </a:pPr>
            <a:r>
              <a:rPr b="1" lang="en" sz="1180">
                <a:solidFill>
                  <a:schemeClr val="accent1"/>
                </a:solidFill>
                <a:latin typeface="Poppins"/>
                <a:ea typeface="Poppins"/>
                <a:cs typeface="Poppins"/>
                <a:sym typeface="Poppins"/>
              </a:rPr>
              <a:t>Visitor</a:t>
            </a:r>
            <a:r>
              <a:rPr b="1" lang="en" sz="1180">
                <a:solidFill>
                  <a:schemeClr val="accent1"/>
                </a:solidFill>
                <a:latin typeface="Poppins"/>
                <a:ea typeface="Poppins"/>
                <a:cs typeface="Poppins"/>
                <a:sym typeface="Poppins"/>
              </a:rPr>
              <a:t>:</a:t>
            </a:r>
            <a:br>
              <a:rPr b="1" lang="en" sz="1180">
                <a:solidFill>
                  <a:schemeClr val="accent1"/>
                </a:solidFill>
                <a:latin typeface="Poppins"/>
                <a:ea typeface="Poppins"/>
                <a:cs typeface="Poppins"/>
                <a:sym typeface="Poppins"/>
              </a:rPr>
            </a:br>
            <a:endParaRPr i="1" sz="970">
              <a:solidFill>
                <a:schemeClr val="accent3"/>
              </a:solidFill>
              <a:latin typeface="Poppins"/>
              <a:ea typeface="Poppins"/>
              <a:cs typeface="Poppins"/>
              <a:sym typeface="Poppins"/>
            </a:endParaRPr>
          </a:p>
          <a:p>
            <a:pPr indent="0" lvl="0" marL="0" rtl="0" algn="l">
              <a:lnSpc>
                <a:spcPct val="80000"/>
              </a:lnSpc>
              <a:spcBef>
                <a:spcPts val="1200"/>
              </a:spcBef>
              <a:spcAft>
                <a:spcPts val="1200"/>
              </a:spcAft>
              <a:buClr>
                <a:schemeClr val="dk1"/>
              </a:buClr>
              <a:buSzPts val="770"/>
              <a:buFont typeface="Arial"/>
              <a:buNone/>
            </a:pPr>
            <a:r>
              <a:rPr lang="en" sz="1110">
                <a:solidFill>
                  <a:schemeClr val="accent1"/>
                </a:solidFill>
                <a:latin typeface="Poppins"/>
                <a:ea typeface="Poppins"/>
                <a:cs typeface="Poppins"/>
                <a:sym typeface="Poppins"/>
              </a:rPr>
              <a:t>Total number of device count observed more than 30 miles from the common device location to the </a:t>
            </a:r>
            <a:r>
              <a:rPr lang="en" sz="1110">
                <a:solidFill>
                  <a:schemeClr val="accent1"/>
                </a:solidFill>
              </a:rPr>
              <a:t>POI</a:t>
            </a:r>
            <a:r>
              <a:rPr lang="en" sz="1110">
                <a:solidFill>
                  <a:schemeClr val="accent1"/>
                </a:solidFill>
                <a:latin typeface="Poppins"/>
                <a:ea typeface="Poppins"/>
                <a:cs typeface="Poppins"/>
                <a:sym typeface="Poppins"/>
              </a:rPr>
              <a:t>.</a:t>
            </a:r>
            <a:endParaRPr sz="1180">
              <a:solidFill>
                <a:schemeClr val="accent1"/>
              </a:solidFill>
              <a:latin typeface="Poppins"/>
              <a:ea typeface="Poppins"/>
              <a:cs typeface="Poppins"/>
              <a:sym typeface="Poppins"/>
            </a:endParaRPr>
          </a:p>
        </p:txBody>
      </p:sp>
      <p:sp>
        <p:nvSpPr>
          <p:cNvPr id="467" name="Google Shape;467;p79"/>
          <p:cNvSpPr txBox="1"/>
          <p:nvPr>
            <p:ph idx="4294967295" type="body"/>
          </p:nvPr>
        </p:nvSpPr>
        <p:spPr>
          <a:xfrm>
            <a:off x="323400" y="3014875"/>
            <a:ext cx="1505400" cy="16302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SzPts val="770"/>
              <a:buNone/>
            </a:pPr>
            <a:r>
              <a:rPr b="1" lang="en" sz="1180">
                <a:solidFill>
                  <a:schemeClr val="accent1"/>
                </a:solidFill>
                <a:latin typeface="Poppins"/>
                <a:ea typeface="Poppins"/>
                <a:cs typeface="Poppins"/>
                <a:sym typeface="Poppins"/>
              </a:rPr>
              <a:t>Resident:</a:t>
            </a:r>
            <a:br>
              <a:rPr b="1" lang="en" sz="1180">
                <a:solidFill>
                  <a:schemeClr val="accent1"/>
                </a:solidFill>
                <a:latin typeface="Poppins"/>
                <a:ea typeface="Poppins"/>
                <a:cs typeface="Poppins"/>
                <a:sym typeface="Poppins"/>
              </a:rPr>
            </a:br>
            <a:endParaRPr i="1" sz="970">
              <a:solidFill>
                <a:schemeClr val="accent3"/>
              </a:solidFill>
              <a:latin typeface="Poppins"/>
              <a:ea typeface="Poppins"/>
              <a:cs typeface="Poppins"/>
              <a:sym typeface="Poppins"/>
            </a:endParaRPr>
          </a:p>
          <a:p>
            <a:pPr indent="0" lvl="0" marL="0" rtl="0" algn="l">
              <a:lnSpc>
                <a:spcPct val="80000"/>
              </a:lnSpc>
              <a:spcBef>
                <a:spcPts val="1200"/>
              </a:spcBef>
              <a:spcAft>
                <a:spcPts val="1200"/>
              </a:spcAft>
              <a:buSzPts val="770"/>
              <a:buNone/>
            </a:pPr>
            <a:r>
              <a:rPr lang="en" sz="1110">
                <a:solidFill>
                  <a:schemeClr val="accent1"/>
                </a:solidFill>
                <a:latin typeface="Poppins"/>
                <a:ea typeface="Poppins"/>
                <a:cs typeface="Poppins"/>
                <a:sym typeface="Poppins"/>
              </a:rPr>
              <a:t>Total number of device count observed less than 30 miles from the common device location to the </a:t>
            </a:r>
            <a:r>
              <a:rPr lang="en" sz="1110">
                <a:solidFill>
                  <a:schemeClr val="accent1"/>
                </a:solidFill>
              </a:rPr>
              <a:t>POI</a:t>
            </a:r>
            <a:r>
              <a:rPr lang="en" sz="1110">
                <a:solidFill>
                  <a:schemeClr val="accent1"/>
                </a:solidFill>
                <a:latin typeface="Poppins"/>
                <a:ea typeface="Poppins"/>
                <a:cs typeface="Poppins"/>
                <a:sym typeface="Poppins"/>
              </a:rPr>
              <a:t>.</a:t>
            </a:r>
            <a:endParaRPr sz="1180">
              <a:solidFill>
                <a:schemeClr val="accent1"/>
              </a:solidFill>
              <a:latin typeface="Poppins"/>
              <a:ea typeface="Poppins"/>
              <a:cs typeface="Poppins"/>
              <a:sym typeface="Poppins"/>
            </a:endParaRPr>
          </a:p>
        </p:txBody>
      </p:sp>
      <p:sp>
        <p:nvSpPr>
          <p:cNvPr id="468" name="Google Shape;468;p79"/>
          <p:cNvSpPr txBox="1"/>
          <p:nvPr/>
        </p:nvSpPr>
        <p:spPr>
          <a:xfrm>
            <a:off x="7043575" y="2150575"/>
            <a:ext cx="2211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Poppins Light"/>
                <a:ea typeface="Poppins Light"/>
                <a:cs typeface="Poppins Light"/>
                <a:sym typeface="Poppins Light"/>
              </a:rPr>
              <a:t>Your destination’s boundary</a:t>
            </a:r>
            <a:endParaRPr sz="1100">
              <a:latin typeface="Poppins Light"/>
              <a:ea typeface="Poppins Light"/>
              <a:cs typeface="Poppins Light"/>
              <a:sym typeface="Poppins Light"/>
            </a:endParaRPr>
          </a:p>
        </p:txBody>
      </p:sp>
      <p:pic>
        <p:nvPicPr>
          <p:cNvPr id="469" name="Google Shape;469;p79"/>
          <p:cNvPicPr preferRelativeResize="0"/>
          <p:nvPr/>
        </p:nvPicPr>
        <p:blipFill>
          <a:blip r:embed="rId4">
            <a:alphaModFix/>
          </a:blip>
          <a:stretch>
            <a:fillRect/>
          </a:stretch>
        </p:blipFill>
        <p:spPr>
          <a:xfrm>
            <a:off x="7839375" y="3688175"/>
            <a:ext cx="332650" cy="422977"/>
          </a:xfrm>
          <a:prstGeom prst="rect">
            <a:avLst/>
          </a:prstGeom>
          <a:noFill/>
          <a:ln>
            <a:noFill/>
          </a:ln>
        </p:spPr>
      </p:pic>
      <p:pic>
        <p:nvPicPr>
          <p:cNvPr id="470" name="Google Shape;470;p79"/>
          <p:cNvPicPr preferRelativeResize="0"/>
          <p:nvPr/>
        </p:nvPicPr>
        <p:blipFill>
          <a:blip r:embed="rId5">
            <a:alphaModFix/>
          </a:blip>
          <a:stretch>
            <a:fillRect/>
          </a:stretch>
        </p:blipFill>
        <p:spPr>
          <a:xfrm>
            <a:off x="7839375" y="4366974"/>
            <a:ext cx="332650" cy="422977"/>
          </a:xfrm>
          <a:prstGeom prst="rect">
            <a:avLst/>
          </a:prstGeom>
          <a:noFill/>
          <a:ln>
            <a:noFill/>
          </a:ln>
        </p:spPr>
      </p:pic>
      <p:sp>
        <p:nvSpPr>
          <p:cNvPr id="471" name="Google Shape;471;p79"/>
          <p:cNvSpPr txBox="1"/>
          <p:nvPr/>
        </p:nvSpPr>
        <p:spPr>
          <a:xfrm>
            <a:off x="8172025" y="3699563"/>
            <a:ext cx="97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Poppins"/>
                <a:ea typeface="Poppins"/>
                <a:cs typeface="Poppins"/>
                <a:sym typeface="Poppins"/>
              </a:rPr>
              <a:t>= Observed as visitor</a:t>
            </a:r>
            <a:endParaRPr sz="700">
              <a:latin typeface="Poppins"/>
              <a:ea typeface="Poppins"/>
              <a:cs typeface="Poppins"/>
              <a:sym typeface="Poppins"/>
            </a:endParaRPr>
          </a:p>
        </p:txBody>
      </p:sp>
      <p:sp>
        <p:nvSpPr>
          <p:cNvPr id="472" name="Google Shape;472;p79"/>
          <p:cNvSpPr txBox="1"/>
          <p:nvPr/>
        </p:nvSpPr>
        <p:spPr>
          <a:xfrm>
            <a:off x="8224300" y="4378350"/>
            <a:ext cx="97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Poppins"/>
                <a:ea typeface="Poppins"/>
                <a:cs typeface="Poppins"/>
                <a:sym typeface="Poppins"/>
              </a:rPr>
              <a:t>= Observed as resident</a:t>
            </a:r>
            <a:endParaRPr sz="700">
              <a:latin typeface="Poppins"/>
              <a:ea typeface="Poppins"/>
              <a:cs typeface="Poppins"/>
              <a:sym typeface="Poppi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pic>
        <p:nvPicPr>
          <p:cNvPr id="477" name="Google Shape;477;p80"/>
          <p:cNvPicPr preferRelativeResize="0"/>
          <p:nvPr/>
        </p:nvPicPr>
        <p:blipFill>
          <a:blip r:embed="rId3">
            <a:alphaModFix/>
          </a:blip>
          <a:stretch>
            <a:fillRect/>
          </a:stretch>
        </p:blipFill>
        <p:spPr>
          <a:xfrm>
            <a:off x="2039875" y="1147261"/>
            <a:ext cx="7104127" cy="3997689"/>
          </a:xfrm>
          <a:prstGeom prst="rect">
            <a:avLst/>
          </a:prstGeom>
          <a:noFill/>
          <a:ln>
            <a:noFill/>
          </a:ln>
        </p:spPr>
      </p:pic>
      <p:sp>
        <p:nvSpPr>
          <p:cNvPr id="478" name="Google Shape;478;p80"/>
          <p:cNvSpPr txBox="1"/>
          <p:nvPr/>
        </p:nvSpPr>
        <p:spPr>
          <a:xfrm>
            <a:off x="1189500" y="260425"/>
            <a:ext cx="67650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lang="en" sz="2800">
                <a:solidFill>
                  <a:schemeClr val="dk1"/>
                </a:solidFill>
                <a:latin typeface="Poppins Black"/>
                <a:ea typeface="Poppins Black"/>
                <a:cs typeface="Poppins Black"/>
                <a:sym typeface="Poppins Black"/>
              </a:rPr>
              <a:t>Visitor In Spending Data</a:t>
            </a:r>
            <a:endParaRPr b="0" i="0" sz="2800" u="none" cap="none" strike="noStrike">
              <a:solidFill>
                <a:schemeClr val="dk1"/>
              </a:solidFill>
              <a:latin typeface="Poppins Black"/>
              <a:ea typeface="Poppins Black"/>
              <a:cs typeface="Poppins Black"/>
              <a:sym typeface="Poppins Black"/>
            </a:endParaRPr>
          </a:p>
        </p:txBody>
      </p:sp>
      <p:sp>
        <p:nvSpPr>
          <p:cNvPr id="479" name="Google Shape;479;p80"/>
          <p:cNvSpPr txBox="1"/>
          <p:nvPr/>
        </p:nvSpPr>
        <p:spPr>
          <a:xfrm>
            <a:off x="7056100" y="1968725"/>
            <a:ext cx="2211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Poppins Light"/>
                <a:ea typeface="Poppins Light"/>
                <a:cs typeface="Poppins Light"/>
                <a:sym typeface="Poppins Light"/>
              </a:rPr>
              <a:t>Your destination’s boundary</a:t>
            </a:r>
            <a:endParaRPr sz="1100">
              <a:latin typeface="Poppins Light"/>
              <a:ea typeface="Poppins Light"/>
              <a:cs typeface="Poppins Light"/>
              <a:sym typeface="Poppins Light"/>
            </a:endParaRPr>
          </a:p>
        </p:txBody>
      </p:sp>
      <p:pic>
        <p:nvPicPr>
          <p:cNvPr id="480" name="Google Shape;480;p80"/>
          <p:cNvPicPr preferRelativeResize="0"/>
          <p:nvPr/>
        </p:nvPicPr>
        <p:blipFill>
          <a:blip r:embed="rId4">
            <a:alphaModFix/>
          </a:blip>
          <a:stretch>
            <a:fillRect/>
          </a:stretch>
        </p:blipFill>
        <p:spPr>
          <a:xfrm>
            <a:off x="7935650" y="3728249"/>
            <a:ext cx="240225" cy="297920"/>
          </a:xfrm>
          <a:prstGeom prst="rect">
            <a:avLst/>
          </a:prstGeom>
          <a:noFill/>
          <a:ln>
            <a:noFill/>
          </a:ln>
        </p:spPr>
      </p:pic>
      <p:pic>
        <p:nvPicPr>
          <p:cNvPr id="481" name="Google Shape;481;p80"/>
          <p:cNvPicPr preferRelativeResize="0"/>
          <p:nvPr/>
        </p:nvPicPr>
        <p:blipFill>
          <a:blip r:embed="rId5">
            <a:alphaModFix/>
          </a:blip>
          <a:stretch>
            <a:fillRect/>
          </a:stretch>
        </p:blipFill>
        <p:spPr>
          <a:xfrm>
            <a:off x="7935650" y="4282555"/>
            <a:ext cx="240225" cy="297920"/>
          </a:xfrm>
          <a:prstGeom prst="rect">
            <a:avLst/>
          </a:prstGeom>
          <a:noFill/>
          <a:ln>
            <a:noFill/>
          </a:ln>
        </p:spPr>
      </p:pic>
      <p:sp>
        <p:nvSpPr>
          <p:cNvPr id="482" name="Google Shape;482;p80"/>
          <p:cNvSpPr txBox="1"/>
          <p:nvPr/>
        </p:nvSpPr>
        <p:spPr>
          <a:xfrm>
            <a:off x="8175869" y="3675853"/>
            <a:ext cx="70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Poppins"/>
                <a:ea typeface="Poppins"/>
                <a:cs typeface="Poppins"/>
                <a:sym typeface="Poppins"/>
              </a:rPr>
              <a:t>= Observed as visitor</a:t>
            </a:r>
            <a:endParaRPr sz="700">
              <a:latin typeface="Poppins"/>
              <a:ea typeface="Poppins"/>
              <a:cs typeface="Poppins"/>
              <a:sym typeface="Poppins"/>
            </a:endParaRPr>
          </a:p>
        </p:txBody>
      </p:sp>
      <p:sp>
        <p:nvSpPr>
          <p:cNvPr id="483" name="Google Shape;483;p80"/>
          <p:cNvSpPr txBox="1"/>
          <p:nvPr/>
        </p:nvSpPr>
        <p:spPr>
          <a:xfrm>
            <a:off x="8213620" y="4238995"/>
            <a:ext cx="70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Poppins"/>
                <a:ea typeface="Poppins"/>
                <a:cs typeface="Poppins"/>
                <a:sym typeface="Poppins"/>
              </a:rPr>
              <a:t>= Observed as resident</a:t>
            </a:r>
            <a:endParaRPr sz="700">
              <a:latin typeface="Poppins"/>
              <a:ea typeface="Poppins"/>
              <a:cs typeface="Poppins"/>
              <a:sym typeface="Poppins"/>
            </a:endParaRPr>
          </a:p>
        </p:txBody>
      </p:sp>
      <p:sp>
        <p:nvSpPr>
          <p:cNvPr id="484" name="Google Shape;484;p80"/>
          <p:cNvSpPr txBox="1"/>
          <p:nvPr>
            <p:ph idx="4294967295" type="body"/>
          </p:nvPr>
        </p:nvSpPr>
        <p:spPr>
          <a:xfrm>
            <a:off x="323400" y="1153775"/>
            <a:ext cx="1505400" cy="17088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SzPts val="770"/>
              <a:buNone/>
            </a:pPr>
            <a:r>
              <a:rPr b="1" lang="en" sz="1180">
                <a:solidFill>
                  <a:schemeClr val="accent1"/>
                </a:solidFill>
                <a:latin typeface="Poppins"/>
                <a:ea typeface="Poppins"/>
                <a:cs typeface="Poppins"/>
                <a:sym typeface="Poppins"/>
              </a:rPr>
              <a:t>Visitor</a:t>
            </a:r>
            <a:r>
              <a:rPr b="1" lang="en" sz="1180">
                <a:solidFill>
                  <a:schemeClr val="accent1"/>
                </a:solidFill>
                <a:latin typeface="Poppins"/>
                <a:ea typeface="Poppins"/>
                <a:cs typeface="Poppins"/>
                <a:sym typeface="Poppins"/>
              </a:rPr>
              <a:t>:</a:t>
            </a:r>
            <a:br>
              <a:rPr b="1" lang="en" sz="1180">
                <a:solidFill>
                  <a:schemeClr val="accent1"/>
                </a:solidFill>
                <a:latin typeface="Poppins"/>
                <a:ea typeface="Poppins"/>
                <a:cs typeface="Poppins"/>
                <a:sym typeface="Poppins"/>
              </a:rPr>
            </a:br>
            <a:endParaRPr i="1" sz="970">
              <a:solidFill>
                <a:schemeClr val="accent3"/>
              </a:solidFill>
              <a:latin typeface="Poppins"/>
              <a:ea typeface="Poppins"/>
              <a:cs typeface="Poppins"/>
              <a:sym typeface="Poppins"/>
            </a:endParaRPr>
          </a:p>
          <a:p>
            <a:pPr indent="0" lvl="0" marL="0" rtl="0" algn="l">
              <a:lnSpc>
                <a:spcPct val="80000"/>
              </a:lnSpc>
              <a:spcBef>
                <a:spcPts val="1200"/>
              </a:spcBef>
              <a:spcAft>
                <a:spcPts val="1200"/>
              </a:spcAft>
              <a:buClr>
                <a:schemeClr val="dk1"/>
              </a:buClr>
              <a:buSzPts val="770"/>
              <a:buFont typeface="Arial"/>
              <a:buNone/>
            </a:pPr>
            <a:r>
              <a:rPr lang="en" sz="1110">
                <a:solidFill>
                  <a:schemeClr val="accent1"/>
                </a:solidFill>
                <a:latin typeface="Poppins"/>
                <a:ea typeface="Poppins"/>
                <a:cs typeface="Poppins"/>
                <a:sym typeface="Poppins"/>
              </a:rPr>
              <a:t>Total number of </a:t>
            </a:r>
            <a:r>
              <a:rPr lang="en" sz="1110">
                <a:solidFill>
                  <a:schemeClr val="accent1"/>
                </a:solidFill>
              </a:rPr>
              <a:t>credit card</a:t>
            </a:r>
            <a:r>
              <a:rPr lang="en" sz="1110">
                <a:solidFill>
                  <a:schemeClr val="accent1"/>
                </a:solidFill>
                <a:latin typeface="Poppins"/>
                <a:ea typeface="Poppins"/>
                <a:cs typeface="Poppins"/>
                <a:sym typeface="Poppins"/>
              </a:rPr>
              <a:t> count</a:t>
            </a:r>
            <a:r>
              <a:rPr lang="en" sz="1110">
                <a:solidFill>
                  <a:schemeClr val="accent1"/>
                </a:solidFill>
              </a:rPr>
              <a:t> </a:t>
            </a:r>
            <a:r>
              <a:rPr lang="en" sz="1110">
                <a:solidFill>
                  <a:schemeClr val="accent1"/>
                </a:solidFill>
                <a:latin typeface="Poppins"/>
                <a:ea typeface="Poppins"/>
                <a:cs typeface="Poppins"/>
                <a:sym typeface="Poppins"/>
              </a:rPr>
              <a:t>observed more than </a:t>
            </a:r>
            <a:r>
              <a:rPr lang="en" sz="1110">
                <a:solidFill>
                  <a:schemeClr val="accent1"/>
                </a:solidFill>
              </a:rPr>
              <a:t>60</a:t>
            </a:r>
            <a:r>
              <a:rPr lang="en" sz="1110">
                <a:solidFill>
                  <a:schemeClr val="accent1"/>
                </a:solidFill>
                <a:latin typeface="Poppins"/>
                <a:ea typeface="Poppins"/>
                <a:cs typeface="Poppins"/>
                <a:sym typeface="Poppins"/>
              </a:rPr>
              <a:t> miles from the </a:t>
            </a:r>
            <a:r>
              <a:rPr lang="en" sz="1110">
                <a:solidFill>
                  <a:schemeClr val="accent1"/>
                </a:solidFill>
              </a:rPr>
              <a:t>zip code</a:t>
            </a:r>
            <a:r>
              <a:rPr lang="en" sz="1110">
                <a:solidFill>
                  <a:schemeClr val="accent1"/>
                </a:solidFill>
                <a:latin typeface="Poppins"/>
                <a:ea typeface="Poppins"/>
                <a:cs typeface="Poppins"/>
                <a:sym typeface="Poppins"/>
              </a:rPr>
              <a:t> location to the </a:t>
            </a:r>
            <a:r>
              <a:rPr lang="en" sz="1110">
                <a:solidFill>
                  <a:schemeClr val="accent1"/>
                </a:solidFill>
              </a:rPr>
              <a:t>POI</a:t>
            </a:r>
            <a:r>
              <a:rPr lang="en" sz="1110">
                <a:solidFill>
                  <a:schemeClr val="accent1"/>
                </a:solidFill>
                <a:latin typeface="Poppins"/>
                <a:ea typeface="Poppins"/>
                <a:cs typeface="Poppins"/>
                <a:sym typeface="Poppins"/>
              </a:rPr>
              <a:t>.</a:t>
            </a:r>
            <a:endParaRPr sz="1180">
              <a:solidFill>
                <a:schemeClr val="accent1"/>
              </a:solidFill>
              <a:latin typeface="Poppins"/>
              <a:ea typeface="Poppins"/>
              <a:cs typeface="Poppins"/>
              <a:sym typeface="Poppins"/>
            </a:endParaRPr>
          </a:p>
        </p:txBody>
      </p:sp>
      <p:sp>
        <p:nvSpPr>
          <p:cNvPr id="485" name="Google Shape;485;p80"/>
          <p:cNvSpPr txBox="1"/>
          <p:nvPr>
            <p:ph idx="4294967295" type="body"/>
          </p:nvPr>
        </p:nvSpPr>
        <p:spPr>
          <a:xfrm>
            <a:off x="323400" y="3243475"/>
            <a:ext cx="1505400" cy="1537200"/>
          </a:xfrm>
          <a:prstGeom prst="rect">
            <a:avLst/>
          </a:prstGeom>
          <a:solidFill>
            <a:srgbClr val="F3F3F3"/>
          </a:solid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chemeClr val="dk1"/>
              </a:buClr>
              <a:buSzPts val="770"/>
              <a:buFont typeface="Arial"/>
              <a:buNone/>
            </a:pPr>
            <a:r>
              <a:rPr b="1" lang="en" sz="1110">
                <a:solidFill>
                  <a:schemeClr val="accent1"/>
                </a:solidFill>
                <a:latin typeface="Poppins"/>
                <a:ea typeface="Poppins"/>
                <a:cs typeface="Poppins"/>
                <a:sym typeface="Poppins"/>
              </a:rPr>
              <a:t>Resident:</a:t>
            </a:r>
            <a:br>
              <a:rPr lang="en" sz="1110">
                <a:solidFill>
                  <a:schemeClr val="accent1"/>
                </a:solidFill>
                <a:latin typeface="Poppins"/>
                <a:ea typeface="Poppins"/>
                <a:cs typeface="Poppins"/>
                <a:sym typeface="Poppins"/>
              </a:rPr>
            </a:br>
            <a:endParaRPr sz="1110">
              <a:solidFill>
                <a:schemeClr val="accent1"/>
              </a:solidFill>
              <a:latin typeface="Poppins"/>
              <a:ea typeface="Poppins"/>
              <a:cs typeface="Poppins"/>
              <a:sym typeface="Poppins"/>
            </a:endParaRPr>
          </a:p>
          <a:p>
            <a:pPr indent="0" lvl="0" marL="0" marR="0" rtl="0" algn="l">
              <a:lnSpc>
                <a:spcPct val="80000"/>
              </a:lnSpc>
              <a:spcBef>
                <a:spcPts val="1200"/>
              </a:spcBef>
              <a:spcAft>
                <a:spcPts val="1200"/>
              </a:spcAft>
              <a:buClr>
                <a:schemeClr val="dk1"/>
              </a:buClr>
              <a:buSzPts val="770"/>
              <a:buFont typeface="Arial"/>
              <a:buNone/>
            </a:pPr>
            <a:r>
              <a:rPr lang="en" sz="1110">
                <a:solidFill>
                  <a:schemeClr val="accent1"/>
                </a:solidFill>
                <a:latin typeface="Poppins"/>
                <a:ea typeface="Poppins"/>
                <a:cs typeface="Poppins"/>
                <a:sym typeface="Poppins"/>
              </a:rPr>
              <a:t>Total number of credit card count observed less than 60 miles from the zip code location to the POI.</a:t>
            </a:r>
            <a:endParaRPr sz="1110">
              <a:solidFill>
                <a:schemeClr val="accent1"/>
              </a:solidFill>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63"/>
          <p:cNvSpPr txBox="1"/>
          <p:nvPr>
            <p:ph type="title"/>
          </p:nvPr>
        </p:nvSpPr>
        <p:spPr>
          <a:xfrm>
            <a:off x="807200" y="314500"/>
            <a:ext cx="7516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0" lang="en" sz="2800">
                <a:latin typeface="Poppins ExtraBold"/>
                <a:ea typeface="Poppins ExtraBold"/>
                <a:cs typeface="Poppins ExtraBold"/>
                <a:sym typeface="Poppins ExtraBold"/>
              </a:rPr>
              <a:t>KEY ANSWER:</a:t>
            </a:r>
            <a:endParaRPr b="0" sz="2800">
              <a:latin typeface="Poppins ExtraBold"/>
              <a:ea typeface="Poppins ExtraBold"/>
              <a:cs typeface="Poppins ExtraBold"/>
              <a:sym typeface="Poppins ExtraBold"/>
            </a:endParaRPr>
          </a:p>
        </p:txBody>
      </p:sp>
      <p:sp>
        <p:nvSpPr>
          <p:cNvPr id="318" name="Google Shape;318;p63"/>
          <p:cNvSpPr txBox="1"/>
          <p:nvPr>
            <p:ph idx="1" type="body"/>
          </p:nvPr>
        </p:nvSpPr>
        <p:spPr>
          <a:xfrm>
            <a:off x="634550" y="1417275"/>
            <a:ext cx="7861800" cy="2866500"/>
          </a:xfrm>
          <a:prstGeom prst="rect">
            <a:avLst/>
          </a:prstGeom>
        </p:spPr>
        <p:txBody>
          <a:bodyPr anchorCtr="0" anchor="t" bIns="91425" lIns="91425" spcFirstLastPara="1" rIns="91425" wrap="square" tIns="91425">
            <a:noAutofit/>
          </a:bodyPr>
          <a:lstStyle/>
          <a:p>
            <a:pPr indent="0" lvl="0" marL="0" rtl="0" algn="l">
              <a:spcBef>
                <a:spcPts val="0"/>
              </a:spcBef>
              <a:spcAft>
                <a:spcPts val="2500"/>
              </a:spcAft>
              <a:buNone/>
            </a:pPr>
            <a:r>
              <a:rPr lang="en" sz="2400"/>
              <a:t>Keep to 1-3 sentences, bold only the </a:t>
            </a:r>
            <a:r>
              <a:rPr b="1" lang="en" sz="2400"/>
              <a:t>important </a:t>
            </a:r>
            <a:r>
              <a:rPr lang="en" sz="2400"/>
              <a:t>words if needed. </a:t>
            </a:r>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64"/>
          <p:cNvSpPr txBox="1"/>
          <p:nvPr>
            <p:ph type="title"/>
          </p:nvPr>
        </p:nvSpPr>
        <p:spPr>
          <a:xfrm>
            <a:off x="5695350" y="284000"/>
            <a:ext cx="2986200" cy="95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KEY QUESTION:</a:t>
            </a:r>
            <a:endParaRPr sz="2800"/>
          </a:p>
        </p:txBody>
      </p:sp>
      <p:sp>
        <p:nvSpPr>
          <p:cNvPr id="324" name="Google Shape;324;p64"/>
          <p:cNvSpPr txBox="1"/>
          <p:nvPr>
            <p:ph idx="1" type="subTitle"/>
          </p:nvPr>
        </p:nvSpPr>
        <p:spPr>
          <a:xfrm>
            <a:off x="5695350" y="1241600"/>
            <a:ext cx="3243000" cy="21471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lang="en" sz="1800">
                <a:solidFill>
                  <a:srgbClr val="FF0000"/>
                </a:solidFill>
              </a:rPr>
              <a:t>(insert question here - </a:t>
            </a:r>
            <a:r>
              <a:rPr lang="en" sz="1800">
                <a:solidFill>
                  <a:srgbClr val="FF0000"/>
                </a:solidFill>
              </a:rPr>
              <a:t>what is it you want to understand?</a:t>
            </a:r>
            <a:r>
              <a:rPr lang="en" sz="1800">
                <a:solidFill>
                  <a:srgbClr val="FF0000"/>
                </a:solidFill>
              </a:rPr>
              <a:t>) </a:t>
            </a:r>
            <a:endParaRPr sz="1800">
              <a:solidFill>
                <a:srgbClr val="FF0000"/>
              </a:solidFill>
            </a:endParaRPr>
          </a:p>
          <a:p>
            <a:pPr indent="0" lvl="0" marL="0" rtl="0" algn="l">
              <a:lnSpc>
                <a:spcPct val="125000"/>
              </a:lnSpc>
              <a:spcBef>
                <a:spcPts val="0"/>
              </a:spcBef>
              <a:spcAft>
                <a:spcPts val="0"/>
              </a:spcAft>
              <a:buNone/>
            </a:pPr>
            <a:r>
              <a:rPr lang="en" sz="1800"/>
              <a:t>i</a:t>
            </a:r>
            <a:r>
              <a:rPr lang="en" sz="1800"/>
              <a:t>n </a:t>
            </a:r>
            <a:r>
              <a:rPr lang="en" sz="1800">
                <a:solidFill>
                  <a:srgbClr val="FF0000"/>
                </a:solidFill>
              </a:rPr>
              <a:t>(insert name of your destination)</a:t>
            </a:r>
            <a:r>
              <a:rPr lang="en" sz="1800"/>
              <a:t>?</a:t>
            </a:r>
            <a:endParaRPr sz="1800"/>
          </a:p>
          <a:p>
            <a:pPr indent="0" lvl="0" marL="0" rtl="0" algn="l">
              <a:lnSpc>
                <a:spcPct val="125000"/>
              </a:lnSpc>
              <a:spcBef>
                <a:spcPts val="0"/>
              </a:spcBef>
              <a:spcAft>
                <a:spcPts val="0"/>
              </a:spcAft>
              <a:buNone/>
            </a:pPr>
            <a:r>
              <a:t/>
            </a:r>
            <a:endParaRPr sz="1800"/>
          </a:p>
          <a:p>
            <a:pPr indent="0" lvl="0" marL="0" rtl="0" algn="l">
              <a:lnSpc>
                <a:spcPct val="125000"/>
              </a:lnSpc>
              <a:spcBef>
                <a:spcPts val="0"/>
              </a:spcBef>
              <a:spcAft>
                <a:spcPts val="0"/>
              </a:spcAft>
              <a:buNone/>
            </a:pPr>
            <a:r>
              <a:t/>
            </a:r>
            <a:endParaRPr sz="1800">
              <a:solidFill>
                <a:srgbClr val="FF0000"/>
              </a:solidFill>
            </a:endParaRPr>
          </a:p>
        </p:txBody>
      </p:sp>
      <p:sp>
        <p:nvSpPr>
          <p:cNvPr id="325" name="Google Shape;325;p64"/>
          <p:cNvSpPr/>
          <p:nvPr>
            <p:ph idx="2" type="pic"/>
          </p:nvPr>
        </p:nvSpPr>
        <p:spPr>
          <a:xfrm>
            <a:off x="376000" y="0"/>
            <a:ext cx="5143500" cy="5143500"/>
          </a:xfrm>
          <a:prstGeom prst="rect">
            <a:avLst/>
          </a:prstGeom>
        </p:spPr>
      </p:sp>
      <p:sp>
        <p:nvSpPr>
          <p:cNvPr id="326" name="Google Shape;326;p64"/>
          <p:cNvSpPr txBox="1"/>
          <p:nvPr/>
        </p:nvSpPr>
        <p:spPr>
          <a:xfrm>
            <a:off x="1667950" y="1427550"/>
            <a:ext cx="2559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a:solidFill>
                  <a:srgbClr val="FF0000"/>
                </a:solidFill>
                <a:latin typeface="Poppins"/>
                <a:ea typeface="Poppins"/>
                <a:cs typeface="Poppins"/>
                <a:sym typeface="Poppins"/>
              </a:rPr>
              <a:t>Insert a relevant image </a:t>
            </a:r>
            <a:endParaRPr i="1" sz="1000">
              <a:solidFill>
                <a:srgbClr val="FF0000"/>
              </a:solidFill>
              <a:latin typeface="Poppins"/>
              <a:ea typeface="Poppins"/>
              <a:cs typeface="Poppins"/>
              <a:sym typeface="Poppins"/>
            </a:endParaRPr>
          </a:p>
          <a:p>
            <a:pPr indent="0" lvl="0" marL="0" rtl="0" algn="l">
              <a:spcBef>
                <a:spcPts val="0"/>
              </a:spcBef>
              <a:spcAft>
                <a:spcPts val="0"/>
              </a:spcAft>
              <a:buNone/>
            </a:pPr>
            <a:r>
              <a:rPr i="1" lang="en" sz="1000">
                <a:solidFill>
                  <a:srgbClr val="FF0000"/>
                </a:solidFill>
                <a:latin typeface="Poppins"/>
                <a:ea typeface="Poppins"/>
                <a:cs typeface="Poppins"/>
                <a:sym typeface="Poppins"/>
              </a:rPr>
              <a:t>(choose from the ones at the end of this deck or find your own)</a:t>
            </a:r>
            <a:endParaRPr i="1" sz="1000">
              <a:solidFill>
                <a:srgbClr val="FF0000"/>
              </a:solidFill>
              <a:latin typeface="Poppins"/>
              <a:ea typeface="Poppins"/>
              <a:cs typeface="Poppins"/>
              <a:sym typeface="Poppins"/>
            </a:endParaRPr>
          </a:p>
        </p:txBody>
      </p:sp>
      <p:sp>
        <p:nvSpPr>
          <p:cNvPr id="327" name="Google Shape;327;p64"/>
          <p:cNvSpPr txBox="1"/>
          <p:nvPr>
            <p:ph idx="1" type="subTitle"/>
          </p:nvPr>
        </p:nvSpPr>
        <p:spPr>
          <a:xfrm>
            <a:off x="5695350" y="3632975"/>
            <a:ext cx="3243000" cy="9576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b="1" i="1" lang="en" sz="1400">
                <a:latin typeface="Poppins"/>
                <a:ea typeface="Poppins"/>
                <a:cs typeface="Poppins"/>
                <a:sym typeface="Poppins"/>
              </a:rPr>
              <a:t>Optional: </a:t>
            </a:r>
            <a:endParaRPr b="1" i="1" sz="1400">
              <a:latin typeface="Poppins"/>
              <a:ea typeface="Poppins"/>
              <a:cs typeface="Poppins"/>
              <a:sym typeface="Poppins"/>
            </a:endParaRPr>
          </a:p>
          <a:p>
            <a:pPr indent="0" lvl="0" marL="0" rtl="0" algn="l">
              <a:lnSpc>
                <a:spcPct val="125000"/>
              </a:lnSpc>
              <a:spcBef>
                <a:spcPts val="0"/>
              </a:spcBef>
              <a:spcAft>
                <a:spcPts val="0"/>
              </a:spcAft>
              <a:buNone/>
            </a:pPr>
            <a:r>
              <a:rPr i="1" lang="en" sz="1400"/>
              <a:t>Date(s): </a:t>
            </a:r>
            <a:r>
              <a:rPr i="1" lang="en" sz="1400">
                <a:solidFill>
                  <a:srgbClr val="FF0000"/>
                </a:solidFill>
              </a:rPr>
              <a:t>Insert Dates</a:t>
            </a:r>
            <a:endParaRPr i="1" sz="1400">
              <a:solidFill>
                <a:srgbClr val="FF0000"/>
              </a:solidFill>
            </a:endParaRPr>
          </a:p>
          <a:p>
            <a:pPr indent="0" lvl="0" marL="0" rtl="0" algn="l">
              <a:lnSpc>
                <a:spcPct val="125000"/>
              </a:lnSpc>
              <a:spcBef>
                <a:spcPts val="0"/>
              </a:spcBef>
              <a:spcAft>
                <a:spcPts val="0"/>
              </a:spcAft>
              <a:buNone/>
            </a:pPr>
            <a:r>
              <a:t/>
            </a:r>
            <a:endParaRPr i="1" sz="140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65"/>
          <p:cNvSpPr txBox="1"/>
          <p:nvPr/>
        </p:nvSpPr>
        <p:spPr>
          <a:xfrm>
            <a:off x="1168500" y="4760150"/>
            <a:ext cx="7237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Source: </a:t>
            </a:r>
            <a:r>
              <a:rPr lang="en" sz="800">
                <a:solidFill>
                  <a:schemeClr val="dk1"/>
                </a:solidFill>
                <a:latin typeface="Poppins"/>
                <a:ea typeface="Poppins"/>
                <a:cs typeface="Poppins"/>
                <a:sym typeface="Poppins"/>
              </a:rPr>
              <a:t>Geolocation (Near), Spend (Affinity)</a:t>
            </a:r>
            <a:r>
              <a:rPr lang="en" sz="800">
                <a:solidFill>
                  <a:schemeClr val="dk1"/>
                </a:solidFill>
                <a:latin typeface="Poppins"/>
                <a:ea typeface="Poppins"/>
                <a:cs typeface="Poppins"/>
                <a:sym typeface="Poppins"/>
              </a:rPr>
              <a:t> </a:t>
            </a:r>
            <a:r>
              <a:rPr lang="en" sz="800">
                <a:solidFill>
                  <a:srgbClr val="FF0000"/>
                </a:solidFill>
                <a:latin typeface="Poppins"/>
                <a:ea typeface="Poppins"/>
                <a:cs typeface="Poppins"/>
                <a:sym typeface="Poppins"/>
              </a:rPr>
              <a:t>(DATES, ANYTHING ELSE)</a:t>
            </a:r>
            <a:endParaRPr sz="800">
              <a:solidFill>
                <a:srgbClr val="FF0000"/>
              </a:solidFill>
              <a:latin typeface="Poppins"/>
              <a:ea typeface="Poppins"/>
              <a:cs typeface="Poppins"/>
              <a:sym typeface="Poppins"/>
            </a:endParaRPr>
          </a:p>
        </p:txBody>
      </p:sp>
      <p:pic>
        <p:nvPicPr>
          <p:cNvPr id="333" name="Google Shape;333;p65" title="Option 1: Visitor Spend by Day"/>
          <p:cNvPicPr preferRelativeResize="0"/>
          <p:nvPr/>
        </p:nvPicPr>
        <p:blipFill rotWithShape="1">
          <a:blip r:embed="rId3">
            <a:alphaModFix amt="40000"/>
          </a:blip>
          <a:srcRect b="0" l="0" r="0" t="9861"/>
          <a:stretch/>
        </p:blipFill>
        <p:spPr>
          <a:xfrm>
            <a:off x="2634162" y="1261450"/>
            <a:ext cx="6461189" cy="3605799"/>
          </a:xfrm>
          <a:prstGeom prst="rect">
            <a:avLst/>
          </a:prstGeom>
          <a:noFill/>
          <a:ln>
            <a:noFill/>
          </a:ln>
        </p:spPr>
      </p:pic>
      <p:sp>
        <p:nvSpPr>
          <p:cNvPr id="334" name="Google Shape;334;p65"/>
          <p:cNvSpPr txBox="1"/>
          <p:nvPr>
            <p:ph type="title"/>
          </p:nvPr>
        </p:nvSpPr>
        <p:spPr>
          <a:xfrm>
            <a:off x="318975" y="295175"/>
            <a:ext cx="2162400" cy="227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IN DATA:</a:t>
            </a:r>
            <a:endParaRPr sz="1800"/>
          </a:p>
          <a:p>
            <a:pPr indent="0" lvl="0" marL="0" rtl="0" algn="l">
              <a:spcBef>
                <a:spcPts val="0"/>
              </a:spcBef>
              <a:spcAft>
                <a:spcPts val="0"/>
              </a:spcAft>
              <a:buNone/>
            </a:pPr>
            <a:r>
              <a:rPr b="0" lang="en" sz="1800"/>
              <a:t>Explain How Data Supports Your Answer</a:t>
            </a:r>
            <a:endParaRPr b="0" sz="2400"/>
          </a:p>
        </p:txBody>
      </p:sp>
      <p:sp>
        <p:nvSpPr>
          <p:cNvPr id="335" name="Google Shape;335;p65"/>
          <p:cNvSpPr txBox="1"/>
          <p:nvPr/>
        </p:nvSpPr>
        <p:spPr>
          <a:xfrm>
            <a:off x="3447300" y="300350"/>
            <a:ext cx="5272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0000"/>
                </a:solidFill>
                <a:latin typeface="Poppins"/>
                <a:ea typeface="Poppins"/>
                <a:cs typeface="Poppins"/>
                <a:sym typeface="Poppins"/>
              </a:rPr>
              <a:t>Add a headline to your chart that explains what your chart shows</a:t>
            </a:r>
            <a:endParaRPr>
              <a:solidFill>
                <a:srgbClr val="FF0000"/>
              </a:solidFill>
              <a:latin typeface="Poppins"/>
              <a:ea typeface="Poppins"/>
              <a:cs typeface="Poppins"/>
              <a:sym typeface="Poppins"/>
            </a:endParaRPr>
          </a:p>
        </p:txBody>
      </p:sp>
      <p:sp>
        <p:nvSpPr>
          <p:cNvPr id="336" name="Google Shape;336;p65"/>
          <p:cNvSpPr txBox="1"/>
          <p:nvPr/>
        </p:nvSpPr>
        <p:spPr>
          <a:xfrm rot="-1378788">
            <a:off x="3693829" y="2164074"/>
            <a:ext cx="4466880" cy="553973"/>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999999"/>
                </a:solidFill>
                <a:latin typeface="Poppins"/>
                <a:ea typeface="Poppins"/>
                <a:cs typeface="Poppins"/>
                <a:sym typeface="Poppins"/>
              </a:rPr>
              <a:t>PLACE CHART HERE</a:t>
            </a:r>
            <a:endParaRPr b="1" sz="2400">
              <a:solidFill>
                <a:srgbClr val="999999"/>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340" name="Shape 340"/>
        <p:cNvGrpSpPr/>
        <p:nvPr/>
      </p:nvGrpSpPr>
      <p:grpSpPr>
        <a:xfrm>
          <a:off x="0" y="0"/>
          <a:ext cx="0" cy="0"/>
          <a:chOff x="0" y="0"/>
          <a:chExt cx="0" cy="0"/>
        </a:xfrm>
      </p:grpSpPr>
      <p:sp>
        <p:nvSpPr>
          <p:cNvPr id="341" name="Google Shape;341;p66"/>
          <p:cNvSpPr txBox="1"/>
          <p:nvPr/>
        </p:nvSpPr>
        <p:spPr>
          <a:xfrm>
            <a:off x="2012250" y="1685200"/>
            <a:ext cx="52014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lt1"/>
                </a:solidFill>
                <a:latin typeface="Poppins"/>
                <a:ea typeface="Poppins"/>
                <a:cs typeface="Poppins"/>
                <a:sym typeface="Poppins"/>
              </a:rPr>
              <a:t>INSTRUCTIONS:</a:t>
            </a:r>
            <a:endParaRPr b="1" sz="2400">
              <a:solidFill>
                <a:schemeClr val="lt1"/>
              </a:solidFill>
              <a:latin typeface="Poppins"/>
              <a:ea typeface="Poppins"/>
              <a:cs typeface="Poppins"/>
              <a:sym typeface="Poppins"/>
            </a:endParaRPr>
          </a:p>
          <a:p>
            <a:pPr indent="0" lvl="0" marL="0" rtl="0" algn="l">
              <a:spcBef>
                <a:spcPts val="0"/>
              </a:spcBef>
              <a:spcAft>
                <a:spcPts val="0"/>
              </a:spcAft>
              <a:buNone/>
            </a:pPr>
            <a:r>
              <a:t/>
            </a:r>
            <a:endParaRPr b="1" sz="2400">
              <a:solidFill>
                <a:schemeClr val="lt1"/>
              </a:solidFill>
              <a:latin typeface="Poppins"/>
              <a:ea typeface="Poppins"/>
              <a:cs typeface="Poppins"/>
              <a:sym typeface="Poppins"/>
            </a:endParaRPr>
          </a:p>
          <a:p>
            <a:pPr indent="0" lvl="0" marL="0" rtl="0" algn="l">
              <a:spcBef>
                <a:spcPts val="0"/>
              </a:spcBef>
              <a:spcAft>
                <a:spcPts val="0"/>
              </a:spcAft>
              <a:buNone/>
            </a:pPr>
            <a:r>
              <a:t/>
            </a:r>
            <a:endParaRPr b="1" sz="2400">
              <a:solidFill>
                <a:schemeClr val="lt1"/>
              </a:solidFill>
              <a:latin typeface="Poppins"/>
              <a:ea typeface="Poppins"/>
              <a:cs typeface="Poppins"/>
              <a:sym typeface="Poppins"/>
            </a:endParaRPr>
          </a:p>
          <a:p>
            <a:pPr indent="0" lvl="0" marL="0" rtl="0" algn="l">
              <a:spcBef>
                <a:spcPts val="0"/>
              </a:spcBef>
              <a:spcAft>
                <a:spcPts val="0"/>
              </a:spcAft>
              <a:buNone/>
            </a:pPr>
            <a:r>
              <a:rPr b="1" lang="en" sz="2400">
                <a:solidFill>
                  <a:schemeClr val="lt1"/>
                </a:solidFill>
                <a:latin typeface="Poppins"/>
                <a:ea typeface="Poppins"/>
                <a:cs typeface="Poppins"/>
                <a:sym typeface="Poppins"/>
              </a:rPr>
              <a:t>PAUSE HERE UNTIL BREAKOUT 2</a:t>
            </a:r>
            <a:endParaRPr b="1" sz="2400">
              <a:solidFill>
                <a:schemeClr val="lt1"/>
              </a:solidFill>
              <a:latin typeface="Poppins"/>
              <a:ea typeface="Poppins"/>
              <a:cs typeface="Poppins"/>
              <a:sym typeface="Poppins"/>
            </a:endParaRPr>
          </a:p>
          <a:p>
            <a:pPr indent="0" lvl="0" marL="0" rtl="0" algn="l">
              <a:spcBef>
                <a:spcPts val="0"/>
              </a:spcBef>
              <a:spcAft>
                <a:spcPts val="0"/>
              </a:spcAft>
              <a:buNone/>
            </a:pPr>
            <a:r>
              <a:rPr lang="en" sz="2400">
                <a:solidFill>
                  <a:schemeClr val="lt1"/>
                </a:solidFill>
                <a:latin typeface="Poppins"/>
                <a:ea typeface="Poppins"/>
                <a:cs typeface="Poppins"/>
                <a:sym typeface="Poppins"/>
              </a:rPr>
              <a:t>You will be guided through filling out the next part soon!</a:t>
            </a:r>
            <a:endParaRPr sz="2400">
              <a:solidFill>
                <a:schemeClr val="lt1"/>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5" name="Shape 345"/>
        <p:cNvGrpSpPr/>
        <p:nvPr/>
      </p:nvGrpSpPr>
      <p:grpSpPr>
        <a:xfrm>
          <a:off x="0" y="0"/>
          <a:ext cx="0" cy="0"/>
          <a:chOff x="0" y="0"/>
          <a:chExt cx="0" cy="0"/>
        </a:xfrm>
      </p:grpSpPr>
      <p:cxnSp>
        <p:nvCxnSpPr>
          <p:cNvPr id="346" name="Google Shape;346;p67"/>
          <p:cNvCxnSpPr/>
          <p:nvPr/>
        </p:nvCxnSpPr>
        <p:spPr>
          <a:xfrm>
            <a:off x="0" y="1738663"/>
            <a:ext cx="3199200" cy="0"/>
          </a:xfrm>
          <a:prstGeom prst="straightConnector1">
            <a:avLst/>
          </a:prstGeom>
          <a:noFill/>
          <a:ln cap="flat" cmpd="sng" w="38100">
            <a:solidFill>
              <a:schemeClr val="lt1"/>
            </a:solidFill>
            <a:prstDash val="solid"/>
            <a:round/>
            <a:headEnd len="med" w="med" type="none"/>
            <a:tailEnd len="med" w="med" type="none"/>
          </a:ln>
        </p:spPr>
      </p:cxnSp>
      <p:sp>
        <p:nvSpPr>
          <p:cNvPr id="347" name="Google Shape;347;p67"/>
          <p:cNvSpPr txBox="1"/>
          <p:nvPr/>
        </p:nvSpPr>
        <p:spPr>
          <a:xfrm>
            <a:off x="475375" y="470513"/>
            <a:ext cx="2736000" cy="1313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2600">
                <a:solidFill>
                  <a:schemeClr val="lt1"/>
                </a:solidFill>
                <a:latin typeface="Poppins"/>
                <a:ea typeface="Poppins"/>
                <a:cs typeface="Poppins"/>
                <a:sym typeface="Poppins"/>
              </a:rPr>
              <a:t>FURTHER </a:t>
            </a:r>
            <a:endParaRPr sz="2600">
              <a:solidFill>
                <a:schemeClr val="lt1"/>
              </a:solidFill>
              <a:latin typeface="Poppins"/>
              <a:ea typeface="Poppins"/>
              <a:cs typeface="Poppins"/>
              <a:sym typeface="Poppins"/>
            </a:endParaRPr>
          </a:p>
          <a:p>
            <a:pPr indent="0" lvl="0" marL="0" rtl="0" algn="r">
              <a:spcBef>
                <a:spcPts val="0"/>
              </a:spcBef>
              <a:spcAft>
                <a:spcPts val="0"/>
              </a:spcAft>
              <a:buNone/>
            </a:pPr>
            <a:r>
              <a:rPr lang="en" sz="4100">
                <a:solidFill>
                  <a:schemeClr val="lt1"/>
                </a:solidFill>
                <a:latin typeface="Poppins ExtraBold"/>
                <a:ea typeface="Poppins ExtraBold"/>
                <a:cs typeface="Poppins ExtraBold"/>
                <a:sym typeface="Poppins ExtraBold"/>
              </a:rPr>
              <a:t>CONTEXT</a:t>
            </a:r>
            <a:endParaRPr sz="4100">
              <a:solidFill>
                <a:schemeClr val="lt1"/>
              </a:solidFill>
              <a:latin typeface="Poppins ExtraBold"/>
              <a:ea typeface="Poppins ExtraBold"/>
              <a:cs typeface="Poppins ExtraBold"/>
              <a:sym typeface="Poppins ExtraBold"/>
            </a:endParaRPr>
          </a:p>
        </p:txBody>
      </p:sp>
      <p:sp>
        <p:nvSpPr>
          <p:cNvPr id="348" name="Google Shape;348;p67"/>
          <p:cNvSpPr txBox="1"/>
          <p:nvPr/>
        </p:nvSpPr>
        <p:spPr>
          <a:xfrm>
            <a:off x="3770650" y="604313"/>
            <a:ext cx="4949100" cy="1045800"/>
          </a:xfrm>
          <a:prstGeom prst="rect">
            <a:avLst/>
          </a:prstGeom>
          <a:noFill/>
          <a:ln>
            <a:noFill/>
          </a:ln>
        </p:spPr>
        <p:txBody>
          <a:bodyPr anchorCtr="0" anchor="ctr" bIns="91425" lIns="91425" spcFirstLastPara="1" rIns="91425" wrap="square" tIns="91425">
            <a:noAutofit/>
          </a:bodyPr>
          <a:lstStyle/>
          <a:p>
            <a:pPr indent="-342900" lvl="0" marL="457200" rtl="0" algn="l">
              <a:lnSpc>
                <a:spcPct val="125000"/>
              </a:lnSpc>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Keep to 1-3 sentences, bold</a:t>
            </a:r>
            <a:r>
              <a:rPr b="1" lang="en" sz="1800">
                <a:solidFill>
                  <a:schemeClr val="lt1"/>
                </a:solidFill>
                <a:latin typeface="Poppins"/>
                <a:ea typeface="Poppins"/>
                <a:cs typeface="Poppins"/>
                <a:sym typeface="Poppins"/>
              </a:rPr>
              <a:t> </a:t>
            </a:r>
            <a:r>
              <a:rPr lang="en" sz="1800">
                <a:solidFill>
                  <a:schemeClr val="lt1"/>
                </a:solidFill>
                <a:latin typeface="Poppins"/>
                <a:ea typeface="Poppins"/>
                <a:cs typeface="Poppins"/>
                <a:sym typeface="Poppins"/>
              </a:rPr>
              <a:t>only the </a:t>
            </a:r>
            <a:r>
              <a:rPr b="1" lang="en" sz="1800">
                <a:solidFill>
                  <a:schemeClr val="lt1"/>
                </a:solidFill>
                <a:latin typeface="Poppins"/>
                <a:ea typeface="Poppins"/>
                <a:cs typeface="Poppins"/>
                <a:sym typeface="Poppins"/>
              </a:rPr>
              <a:t>important </a:t>
            </a:r>
            <a:r>
              <a:rPr lang="en" sz="1800">
                <a:solidFill>
                  <a:schemeClr val="lt1"/>
                </a:solidFill>
                <a:latin typeface="Poppins"/>
                <a:ea typeface="Poppins"/>
                <a:cs typeface="Poppins"/>
                <a:sym typeface="Poppins"/>
              </a:rPr>
              <a:t>words if needed. Keep font between 14-18.</a:t>
            </a:r>
            <a:endParaRPr sz="1800">
              <a:solidFill>
                <a:schemeClr val="lt1"/>
              </a:solidFill>
              <a:latin typeface="Poppins"/>
              <a:ea typeface="Poppins"/>
              <a:cs typeface="Poppins"/>
              <a:sym typeface="Poppins"/>
            </a:endParaRPr>
          </a:p>
        </p:txBody>
      </p:sp>
      <p:sp>
        <p:nvSpPr>
          <p:cNvPr id="349" name="Google Shape;349;p67"/>
          <p:cNvSpPr txBox="1"/>
          <p:nvPr/>
        </p:nvSpPr>
        <p:spPr>
          <a:xfrm>
            <a:off x="3770650" y="2115750"/>
            <a:ext cx="4949100" cy="1045800"/>
          </a:xfrm>
          <a:prstGeom prst="rect">
            <a:avLst/>
          </a:prstGeom>
          <a:noFill/>
          <a:ln>
            <a:noFill/>
          </a:ln>
        </p:spPr>
        <p:txBody>
          <a:bodyPr anchorCtr="0" anchor="ctr" bIns="91425" lIns="91425" spcFirstLastPara="1" rIns="91425" wrap="square" tIns="91425">
            <a:noAutofit/>
          </a:bodyPr>
          <a:lstStyle/>
          <a:p>
            <a:pPr indent="-342900" lvl="0" marL="457200" rtl="0" algn="l">
              <a:lnSpc>
                <a:spcPct val="125000"/>
              </a:lnSpc>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Keep to 1-3 sentences, bold</a:t>
            </a:r>
            <a:r>
              <a:rPr b="1" lang="en" sz="1800">
                <a:solidFill>
                  <a:schemeClr val="lt1"/>
                </a:solidFill>
                <a:latin typeface="Poppins"/>
                <a:ea typeface="Poppins"/>
                <a:cs typeface="Poppins"/>
                <a:sym typeface="Poppins"/>
              </a:rPr>
              <a:t> </a:t>
            </a:r>
            <a:r>
              <a:rPr lang="en" sz="1800">
                <a:solidFill>
                  <a:schemeClr val="lt1"/>
                </a:solidFill>
                <a:latin typeface="Poppins"/>
                <a:ea typeface="Poppins"/>
                <a:cs typeface="Poppins"/>
                <a:sym typeface="Poppins"/>
              </a:rPr>
              <a:t>only</a:t>
            </a:r>
            <a:r>
              <a:rPr lang="en" sz="1800">
                <a:solidFill>
                  <a:schemeClr val="lt1"/>
                </a:solidFill>
                <a:latin typeface="Poppins"/>
                <a:ea typeface="Poppins"/>
                <a:cs typeface="Poppins"/>
                <a:sym typeface="Poppins"/>
              </a:rPr>
              <a:t> the </a:t>
            </a:r>
            <a:r>
              <a:rPr b="1" lang="en" sz="1800">
                <a:solidFill>
                  <a:schemeClr val="lt1"/>
                </a:solidFill>
                <a:latin typeface="Poppins"/>
                <a:ea typeface="Poppins"/>
                <a:cs typeface="Poppins"/>
                <a:sym typeface="Poppins"/>
              </a:rPr>
              <a:t>important</a:t>
            </a:r>
            <a:r>
              <a:rPr lang="en" sz="1800">
                <a:solidFill>
                  <a:schemeClr val="lt1"/>
                </a:solidFill>
                <a:latin typeface="Poppins"/>
                <a:ea typeface="Poppins"/>
                <a:cs typeface="Poppins"/>
                <a:sym typeface="Poppins"/>
              </a:rPr>
              <a:t> words if needed. Keep font between 14-18.</a:t>
            </a:r>
            <a:endParaRPr sz="1800">
              <a:solidFill>
                <a:schemeClr val="lt1"/>
              </a:solidFill>
              <a:latin typeface="Poppins"/>
              <a:ea typeface="Poppins"/>
              <a:cs typeface="Poppins"/>
              <a:sym typeface="Poppins"/>
            </a:endParaRPr>
          </a:p>
        </p:txBody>
      </p:sp>
      <p:sp>
        <p:nvSpPr>
          <p:cNvPr id="350" name="Google Shape;350;p67"/>
          <p:cNvSpPr txBox="1"/>
          <p:nvPr/>
        </p:nvSpPr>
        <p:spPr>
          <a:xfrm>
            <a:off x="3770650" y="3627188"/>
            <a:ext cx="4949100" cy="1045800"/>
          </a:xfrm>
          <a:prstGeom prst="rect">
            <a:avLst/>
          </a:prstGeom>
          <a:noFill/>
          <a:ln>
            <a:noFill/>
          </a:ln>
        </p:spPr>
        <p:txBody>
          <a:bodyPr anchorCtr="0" anchor="ctr" bIns="91425" lIns="91425" spcFirstLastPara="1" rIns="91425" wrap="square" tIns="91425">
            <a:noAutofit/>
          </a:bodyPr>
          <a:lstStyle/>
          <a:p>
            <a:pPr indent="-342900" lvl="0" marL="457200" rtl="0" algn="l">
              <a:lnSpc>
                <a:spcPct val="125000"/>
              </a:lnSpc>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Keep to 1-3 sentences, bold</a:t>
            </a:r>
            <a:r>
              <a:rPr b="1" lang="en" sz="1800">
                <a:solidFill>
                  <a:schemeClr val="lt1"/>
                </a:solidFill>
                <a:latin typeface="Poppins"/>
                <a:ea typeface="Poppins"/>
                <a:cs typeface="Poppins"/>
                <a:sym typeface="Poppins"/>
              </a:rPr>
              <a:t> </a:t>
            </a:r>
            <a:r>
              <a:rPr lang="en" sz="1800">
                <a:solidFill>
                  <a:schemeClr val="lt1"/>
                </a:solidFill>
                <a:latin typeface="Poppins"/>
                <a:ea typeface="Poppins"/>
                <a:cs typeface="Poppins"/>
                <a:sym typeface="Poppins"/>
              </a:rPr>
              <a:t>only</a:t>
            </a:r>
            <a:r>
              <a:rPr lang="en" sz="1800">
                <a:solidFill>
                  <a:schemeClr val="lt1"/>
                </a:solidFill>
                <a:latin typeface="Poppins"/>
                <a:ea typeface="Poppins"/>
                <a:cs typeface="Poppins"/>
                <a:sym typeface="Poppins"/>
              </a:rPr>
              <a:t> the </a:t>
            </a:r>
            <a:r>
              <a:rPr b="1" lang="en" sz="1800">
                <a:solidFill>
                  <a:schemeClr val="lt1"/>
                </a:solidFill>
                <a:latin typeface="Poppins"/>
                <a:ea typeface="Poppins"/>
                <a:cs typeface="Poppins"/>
                <a:sym typeface="Poppins"/>
              </a:rPr>
              <a:t>important </a:t>
            </a:r>
            <a:r>
              <a:rPr lang="en" sz="1800">
                <a:solidFill>
                  <a:schemeClr val="lt1"/>
                </a:solidFill>
                <a:latin typeface="Poppins"/>
                <a:ea typeface="Poppins"/>
                <a:cs typeface="Poppins"/>
                <a:sym typeface="Poppins"/>
              </a:rPr>
              <a:t>words if needed. Keep font between 14-18.</a:t>
            </a:r>
            <a:endParaRPr sz="1800">
              <a:solidFill>
                <a:schemeClr val="lt1"/>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68"/>
          <p:cNvSpPr txBox="1"/>
          <p:nvPr>
            <p:ph type="title"/>
          </p:nvPr>
        </p:nvSpPr>
        <p:spPr>
          <a:xfrm>
            <a:off x="227250" y="300350"/>
            <a:ext cx="2352000" cy="144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t>IN DATA: </a:t>
            </a:r>
            <a:endParaRPr sz="1800"/>
          </a:p>
          <a:p>
            <a:pPr indent="0" lvl="0" marL="0" rtl="0" algn="l">
              <a:spcBef>
                <a:spcPts val="0"/>
              </a:spcBef>
              <a:spcAft>
                <a:spcPts val="0"/>
              </a:spcAft>
              <a:buClr>
                <a:schemeClr val="dk1"/>
              </a:buClr>
              <a:buSzPts val="1100"/>
              <a:buFont typeface="Arial"/>
              <a:buNone/>
            </a:pPr>
            <a:r>
              <a:rPr b="0" lang="en" sz="1800"/>
              <a:t>Explain</a:t>
            </a:r>
            <a:r>
              <a:rPr b="0" lang="en" sz="1800"/>
              <a:t> How Data Supports Your Answer</a:t>
            </a:r>
            <a:endParaRPr b="0" sz="2800"/>
          </a:p>
        </p:txBody>
      </p:sp>
      <p:sp>
        <p:nvSpPr>
          <p:cNvPr id="356" name="Google Shape;356;p68"/>
          <p:cNvSpPr txBox="1"/>
          <p:nvPr/>
        </p:nvSpPr>
        <p:spPr>
          <a:xfrm>
            <a:off x="1074000" y="4760150"/>
            <a:ext cx="733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Source: </a:t>
            </a:r>
            <a:r>
              <a:rPr lang="en" sz="800">
                <a:solidFill>
                  <a:schemeClr val="dk1"/>
                </a:solidFill>
                <a:latin typeface="Poppins"/>
                <a:ea typeface="Poppins"/>
                <a:cs typeface="Poppins"/>
                <a:sym typeface="Poppins"/>
              </a:rPr>
              <a:t>Geolocation (Near), Spend (Affinity) </a:t>
            </a:r>
            <a:r>
              <a:rPr lang="en" sz="800">
                <a:solidFill>
                  <a:srgbClr val="FF0000"/>
                </a:solidFill>
                <a:latin typeface="Poppins"/>
                <a:ea typeface="Poppins"/>
                <a:cs typeface="Poppins"/>
                <a:sym typeface="Poppins"/>
              </a:rPr>
              <a:t>(DATES, ANYTHING ELSE)</a:t>
            </a:r>
            <a:endParaRPr sz="800">
              <a:solidFill>
                <a:schemeClr val="dk1"/>
              </a:solidFill>
              <a:latin typeface="Poppins"/>
              <a:ea typeface="Poppins"/>
              <a:cs typeface="Poppins"/>
              <a:sym typeface="Poppins"/>
            </a:endParaRPr>
          </a:p>
        </p:txBody>
      </p:sp>
      <p:pic>
        <p:nvPicPr>
          <p:cNvPr id="357" name="Google Shape;357;p68" title="Comparative Origin Markets - Option 2"/>
          <p:cNvPicPr preferRelativeResize="0"/>
          <p:nvPr/>
        </p:nvPicPr>
        <p:blipFill>
          <a:blip r:embed="rId3">
            <a:alphaModFix amt="42000"/>
          </a:blip>
          <a:stretch>
            <a:fillRect/>
          </a:stretch>
        </p:blipFill>
        <p:spPr>
          <a:xfrm>
            <a:off x="2579361" y="913575"/>
            <a:ext cx="6467364" cy="3998976"/>
          </a:xfrm>
          <a:prstGeom prst="rect">
            <a:avLst/>
          </a:prstGeom>
          <a:noFill/>
          <a:ln>
            <a:noFill/>
          </a:ln>
        </p:spPr>
      </p:pic>
      <p:sp>
        <p:nvSpPr>
          <p:cNvPr id="358" name="Google Shape;358;p68"/>
          <p:cNvSpPr txBox="1"/>
          <p:nvPr/>
        </p:nvSpPr>
        <p:spPr>
          <a:xfrm>
            <a:off x="3447300" y="300350"/>
            <a:ext cx="5272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oppins"/>
                <a:ea typeface="Poppins"/>
                <a:cs typeface="Poppins"/>
                <a:sym typeface="Poppins"/>
              </a:rPr>
              <a:t>Call out information here: if there is no callout, delete and move graph up</a:t>
            </a:r>
            <a:endParaRPr>
              <a:latin typeface="Poppins"/>
              <a:ea typeface="Poppins"/>
              <a:cs typeface="Poppins"/>
              <a:sym typeface="Poppins"/>
            </a:endParaRPr>
          </a:p>
        </p:txBody>
      </p:sp>
      <p:sp>
        <p:nvSpPr>
          <p:cNvPr id="359" name="Google Shape;359;p68"/>
          <p:cNvSpPr txBox="1"/>
          <p:nvPr/>
        </p:nvSpPr>
        <p:spPr>
          <a:xfrm rot="-1378788">
            <a:off x="3693829" y="2164074"/>
            <a:ext cx="4466880" cy="553973"/>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999999"/>
                </a:solidFill>
                <a:latin typeface="Poppins"/>
                <a:ea typeface="Poppins"/>
                <a:cs typeface="Poppins"/>
                <a:sym typeface="Poppins"/>
              </a:rPr>
              <a:t>PLACE CHART HERE</a:t>
            </a:r>
            <a:endParaRPr b="1" sz="2400">
              <a:solidFill>
                <a:srgbClr val="999999"/>
              </a:solidFill>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p69"/>
          <p:cNvPicPr preferRelativeResize="0"/>
          <p:nvPr/>
        </p:nvPicPr>
        <p:blipFill rotWithShape="1">
          <a:blip r:embed="rId3">
            <a:alphaModFix/>
          </a:blip>
          <a:srcRect b="-50" l="40910" r="6867" t="50"/>
          <a:stretch/>
        </p:blipFill>
        <p:spPr>
          <a:xfrm>
            <a:off x="3500" y="0"/>
            <a:ext cx="4037402" cy="5149100"/>
          </a:xfrm>
          <a:prstGeom prst="rect">
            <a:avLst/>
          </a:prstGeom>
          <a:noFill/>
          <a:ln>
            <a:noFill/>
          </a:ln>
        </p:spPr>
      </p:pic>
      <p:pic>
        <p:nvPicPr>
          <p:cNvPr id="365" name="Google Shape;365;p69"/>
          <p:cNvPicPr preferRelativeResize="0"/>
          <p:nvPr/>
        </p:nvPicPr>
        <p:blipFill rotWithShape="1">
          <a:blip r:embed="rId4">
            <a:alphaModFix amt="87000"/>
          </a:blip>
          <a:srcRect b="46166" l="49" r="39" t="15991"/>
          <a:stretch/>
        </p:blipFill>
        <p:spPr>
          <a:xfrm rot="-5400000">
            <a:off x="-561587" y="547187"/>
            <a:ext cx="5150350" cy="4049125"/>
          </a:xfrm>
          <a:prstGeom prst="rect">
            <a:avLst/>
          </a:prstGeom>
          <a:noFill/>
          <a:ln>
            <a:noFill/>
          </a:ln>
        </p:spPr>
      </p:pic>
      <p:sp>
        <p:nvSpPr>
          <p:cNvPr id="366" name="Google Shape;366;p69"/>
          <p:cNvSpPr txBox="1"/>
          <p:nvPr/>
        </p:nvSpPr>
        <p:spPr>
          <a:xfrm>
            <a:off x="86275" y="4787050"/>
            <a:ext cx="3830400" cy="30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latin typeface="Poppins"/>
                <a:ea typeface="Poppins"/>
                <a:cs typeface="Poppins"/>
                <a:sym typeface="Poppins"/>
              </a:rPr>
              <a:t>Source: </a:t>
            </a:r>
            <a:r>
              <a:rPr lang="en" sz="800">
                <a:solidFill>
                  <a:schemeClr val="lt1"/>
                </a:solidFill>
                <a:latin typeface="Poppins"/>
                <a:ea typeface="Poppins"/>
                <a:cs typeface="Poppins"/>
                <a:sym typeface="Poppins"/>
              </a:rPr>
              <a:t>Near, Affinity (DATES, ANYTHING ELSE)</a:t>
            </a:r>
            <a:endParaRPr sz="800">
              <a:solidFill>
                <a:schemeClr val="lt1"/>
              </a:solidFill>
              <a:latin typeface="Poppins"/>
              <a:ea typeface="Poppins"/>
              <a:cs typeface="Poppins"/>
              <a:sym typeface="Poppins"/>
            </a:endParaRPr>
          </a:p>
        </p:txBody>
      </p:sp>
      <p:sp>
        <p:nvSpPr>
          <p:cNvPr id="367" name="Google Shape;367;p69"/>
          <p:cNvSpPr txBox="1"/>
          <p:nvPr>
            <p:ph idx="4294967295" type="title"/>
          </p:nvPr>
        </p:nvSpPr>
        <p:spPr>
          <a:xfrm>
            <a:off x="350125" y="349250"/>
            <a:ext cx="3302700" cy="20145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b="0" sz="3200">
              <a:solidFill>
                <a:schemeClr val="lt1"/>
              </a:solidFill>
              <a:latin typeface="Poppins ExtraBold"/>
              <a:ea typeface="Poppins ExtraBold"/>
              <a:cs typeface="Poppins ExtraBold"/>
              <a:sym typeface="Poppins ExtraBold"/>
            </a:endParaRPr>
          </a:p>
          <a:p>
            <a:pPr indent="0" lvl="0" marL="0" rtl="0" algn="l">
              <a:lnSpc>
                <a:spcPct val="100000"/>
              </a:lnSpc>
              <a:spcBef>
                <a:spcPts val="0"/>
              </a:spcBef>
              <a:spcAft>
                <a:spcPts val="0"/>
              </a:spcAft>
              <a:buNone/>
            </a:pPr>
            <a:r>
              <a:rPr b="0" lang="en" sz="3200">
                <a:solidFill>
                  <a:schemeClr val="lt1"/>
                </a:solidFill>
                <a:latin typeface="Poppins ExtraBold"/>
                <a:ea typeface="Poppins ExtraBold"/>
                <a:cs typeface="Poppins ExtraBold"/>
                <a:sym typeface="Poppins ExtraBold"/>
              </a:rPr>
              <a:t>IN NUMBERS: </a:t>
            </a:r>
            <a:r>
              <a:rPr b="0" lang="en" sz="2300">
                <a:solidFill>
                  <a:schemeClr val="lt1"/>
                </a:solidFill>
              </a:rPr>
              <a:t>Explain The Numbers That Support Your Answer Here</a:t>
            </a:r>
            <a:endParaRPr b="0" sz="2300">
              <a:solidFill>
                <a:schemeClr val="lt1"/>
              </a:solidFill>
            </a:endParaRPr>
          </a:p>
        </p:txBody>
      </p:sp>
      <p:sp>
        <p:nvSpPr>
          <p:cNvPr id="368" name="Google Shape;368;p69"/>
          <p:cNvSpPr txBox="1"/>
          <p:nvPr/>
        </p:nvSpPr>
        <p:spPr>
          <a:xfrm>
            <a:off x="4379025" y="349250"/>
            <a:ext cx="4254900" cy="1173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3000">
                <a:latin typeface="Poppins"/>
                <a:ea typeface="Poppins"/>
                <a:cs typeface="Poppins"/>
                <a:sym typeface="Poppins"/>
              </a:rPr>
              <a:t>% Data</a:t>
            </a:r>
            <a:endParaRPr b="1" sz="3000">
              <a:latin typeface="Poppins"/>
              <a:ea typeface="Poppins"/>
              <a:cs typeface="Poppins"/>
              <a:sym typeface="Poppins"/>
            </a:endParaRPr>
          </a:p>
          <a:p>
            <a:pPr indent="0" lvl="0" marL="0" rtl="0" algn="ctr">
              <a:lnSpc>
                <a:spcPct val="115000"/>
              </a:lnSpc>
              <a:spcBef>
                <a:spcPts val="0"/>
              </a:spcBef>
              <a:spcAft>
                <a:spcPts val="0"/>
              </a:spcAft>
              <a:buNone/>
            </a:pPr>
            <a:r>
              <a:rPr lang="en" sz="1200">
                <a:latin typeface="Poppins"/>
                <a:ea typeface="Poppins"/>
                <a:cs typeface="Poppins"/>
                <a:sym typeface="Poppins"/>
              </a:rPr>
              <a:t>Compared to overall % </a:t>
            </a:r>
            <a:endParaRPr sz="1200">
              <a:latin typeface="Poppins"/>
              <a:ea typeface="Poppins"/>
              <a:cs typeface="Poppins"/>
              <a:sym typeface="Poppins"/>
            </a:endParaRPr>
          </a:p>
        </p:txBody>
      </p:sp>
      <p:cxnSp>
        <p:nvCxnSpPr>
          <p:cNvPr id="369" name="Google Shape;369;p69"/>
          <p:cNvCxnSpPr/>
          <p:nvPr/>
        </p:nvCxnSpPr>
        <p:spPr>
          <a:xfrm rot="10800000">
            <a:off x="4487625" y="1753825"/>
            <a:ext cx="4037400" cy="0"/>
          </a:xfrm>
          <a:prstGeom prst="straightConnector1">
            <a:avLst/>
          </a:prstGeom>
          <a:noFill/>
          <a:ln cap="flat" cmpd="sng" w="38100">
            <a:solidFill>
              <a:srgbClr val="1AA3A7"/>
            </a:solidFill>
            <a:prstDash val="solid"/>
            <a:round/>
            <a:headEnd len="med" w="med" type="none"/>
            <a:tailEnd len="med" w="med" type="none"/>
          </a:ln>
        </p:spPr>
      </p:cxnSp>
      <p:cxnSp>
        <p:nvCxnSpPr>
          <p:cNvPr id="370" name="Google Shape;370;p69"/>
          <p:cNvCxnSpPr/>
          <p:nvPr/>
        </p:nvCxnSpPr>
        <p:spPr>
          <a:xfrm rot="10800000">
            <a:off x="4487625" y="3389675"/>
            <a:ext cx="4037400" cy="0"/>
          </a:xfrm>
          <a:prstGeom prst="straightConnector1">
            <a:avLst/>
          </a:prstGeom>
          <a:noFill/>
          <a:ln cap="flat" cmpd="sng" w="38100">
            <a:solidFill>
              <a:srgbClr val="1AA3A7"/>
            </a:solidFill>
            <a:prstDash val="solid"/>
            <a:round/>
            <a:headEnd len="med" w="med" type="none"/>
            <a:tailEnd len="med" w="med" type="none"/>
          </a:ln>
        </p:spPr>
      </p:cxnSp>
      <p:sp>
        <p:nvSpPr>
          <p:cNvPr id="371" name="Google Shape;371;p69"/>
          <p:cNvSpPr txBox="1"/>
          <p:nvPr/>
        </p:nvSpPr>
        <p:spPr>
          <a:xfrm>
            <a:off x="4378875" y="1985100"/>
            <a:ext cx="4254900" cy="1173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3000">
                <a:latin typeface="Poppins"/>
                <a:ea typeface="Poppins"/>
                <a:cs typeface="Poppins"/>
                <a:sym typeface="Poppins"/>
              </a:rPr>
              <a:t>% Data</a:t>
            </a:r>
            <a:endParaRPr b="1" sz="3000">
              <a:latin typeface="Poppins"/>
              <a:ea typeface="Poppins"/>
              <a:cs typeface="Poppins"/>
              <a:sym typeface="Poppins"/>
            </a:endParaRPr>
          </a:p>
          <a:p>
            <a:pPr indent="0" lvl="0" marL="0" rtl="0" algn="ctr">
              <a:lnSpc>
                <a:spcPct val="115000"/>
              </a:lnSpc>
              <a:spcBef>
                <a:spcPts val="0"/>
              </a:spcBef>
              <a:spcAft>
                <a:spcPts val="0"/>
              </a:spcAft>
              <a:buNone/>
            </a:pPr>
            <a:r>
              <a:rPr lang="en" sz="1200">
                <a:latin typeface="Poppins"/>
                <a:ea typeface="Poppins"/>
                <a:cs typeface="Poppins"/>
                <a:sym typeface="Poppins"/>
              </a:rPr>
              <a:t>Compared to overall % </a:t>
            </a:r>
            <a:endParaRPr sz="1200">
              <a:latin typeface="Poppins"/>
              <a:ea typeface="Poppins"/>
              <a:cs typeface="Poppins"/>
              <a:sym typeface="Poppins"/>
            </a:endParaRPr>
          </a:p>
        </p:txBody>
      </p:sp>
      <p:sp>
        <p:nvSpPr>
          <p:cNvPr id="372" name="Google Shape;372;p69"/>
          <p:cNvSpPr txBox="1"/>
          <p:nvPr/>
        </p:nvSpPr>
        <p:spPr>
          <a:xfrm>
            <a:off x="4379025" y="3620950"/>
            <a:ext cx="4208100" cy="1173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3000">
                <a:latin typeface="Poppins"/>
                <a:ea typeface="Poppins"/>
                <a:cs typeface="Poppins"/>
                <a:sym typeface="Poppins"/>
              </a:rPr>
              <a:t>% Data</a:t>
            </a:r>
            <a:endParaRPr b="1" sz="3000">
              <a:latin typeface="Poppins"/>
              <a:ea typeface="Poppins"/>
              <a:cs typeface="Poppins"/>
              <a:sym typeface="Poppins"/>
            </a:endParaRPr>
          </a:p>
          <a:p>
            <a:pPr indent="0" lvl="0" marL="0" rtl="0" algn="ctr">
              <a:lnSpc>
                <a:spcPct val="115000"/>
              </a:lnSpc>
              <a:spcBef>
                <a:spcPts val="0"/>
              </a:spcBef>
              <a:spcAft>
                <a:spcPts val="0"/>
              </a:spcAft>
              <a:buNone/>
            </a:pPr>
            <a:r>
              <a:rPr lang="en" sz="1200">
                <a:latin typeface="Poppins"/>
                <a:ea typeface="Poppins"/>
                <a:cs typeface="Poppins"/>
                <a:sym typeface="Poppins"/>
              </a:rPr>
              <a:t>Compared to overall % </a:t>
            </a:r>
            <a:endParaRPr sz="12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gradFill>
          <a:gsLst>
            <a:gs pos="0">
              <a:srgbClr val="617EDB"/>
            </a:gs>
            <a:gs pos="100000">
              <a:srgbClr val="294191"/>
            </a:gs>
          </a:gsLst>
          <a:lin ang="5400012" scaled="0"/>
        </a:gradFill>
      </p:bgPr>
    </p:bg>
    <p:spTree>
      <p:nvGrpSpPr>
        <p:cNvPr id="376" name="Shape 376"/>
        <p:cNvGrpSpPr/>
        <p:nvPr/>
      </p:nvGrpSpPr>
      <p:grpSpPr>
        <a:xfrm>
          <a:off x="0" y="0"/>
          <a:ext cx="0" cy="0"/>
          <a:chOff x="0" y="0"/>
          <a:chExt cx="0" cy="0"/>
        </a:xfrm>
      </p:grpSpPr>
      <p:sp>
        <p:nvSpPr>
          <p:cNvPr id="377" name="Google Shape;377;p70"/>
          <p:cNvSpPr txBox="1"/>
          <p:nvPr>
            <p:ph idx="4294967295" type="title"/>
          </p:nvPr>
        </p:nvSpPr>
        <p:spPr>
          <a:xfrm>
            <a:off x="170475" y="584400"/>
            <a:ext cx="8813400" cy="1054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lt1"/>
                </a:solidFill>
              </a:rPr>
              <a:t>POTENTIAL</a:t>
            </a:r>
            <a:r>
              <a:rPr lang="en" sz="3600">
                <a:solidFill>
                  <a:schemeClr val="lt1"/>
                </a:solidFill>
              </a:rPr>
              <a:t> VISITOR PROFILE </a:t>
            </a:r>
            <a:endParaRPr sz="3600">
              <a:solidFill>
                <a:schemeClr val="lt1"/>
              </a:solidFill>
            </a:endParaRPr>
          </a:p>
          <a:p>
            <a:pPr indent="0" lvl="0" marL="0" rtl="0" algn="ctr">
              <a:spcBef>
                <a:spcPts val="0"/>
              </a:spcBef>
              <a:spcAft>
                <a:spcPts val="0"/>
              </a:spcAft>
              <a:buNone/>
            </a:pPr>
            <a:r>
              <a:rPr lang="en" sz="3600">
                <a:solidFill>
                  <a:schemeClr val="lt1"/>
                </a:solidFill>
              </a:rPr>
              <a:t>BASED ON TRENDS</a:t>
            </a:r>
            <a:endParaRPr sz="3600">
              <a:solidFill>
                <a:schemeClr val="lt1"/>
              </a:solidFill>
            </a:endParaRPr>
          </a:p>
        </p:txBody>
      </p:sp>
      <p:sp>
        <p:nvSpPr>
          <p:cNvPr id="378" name="Google Shape;378;p70"/>
          <p:cNvSpPr txBox="1"/>
          <p:nvPr/>
        </p:nvSpPr>
        <p:spPr>
          <a:xfrm>
            <a:off x="844125" y="3824550"/>
            <a:ext cx="2480100" cy="533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100">
                <a:solidFill>
                  <a:srgbClr val="FFFFFF"/>
                </a:solidFill>
                <a:latin typeface="Poppins"/>
                <a:ea typeface="Poppins"/>
                <a:cs typeface="Poppins"/>
                <a:sym typeface="Poppins"/>
              </a:rPr>
              <a:t>Fictitious Name</a:t>
            </a:r>
            <a:br>
              <a:rPr lang="en" sz="1000">
                <a:solidFill>
                  <a:srgbClr val="FFFFFF"/>
                </a:solidFill>
                <a:latin typeface="Poppins Light"/>
                <a:ea typeface="Poppins Light"/>
                <a:cs typeface="Poppins Light"/>
                <a:sym typeface="Poppins Light"/>
              </a:rPr>
            </a:br>
            <a:r>
              <a:rPr lang="en" sz="1000">
                <a:solidFill>
                  <a:srgbClr val="FFFFFF"/>
                </a:solidFill>
                <a:latin typeface="Poppins Light"/>
                <a:ea typeface="Poppins Light"/>
                <a:cs typeface="Poppins Light"/>
                <a:sym typeface="Poppins Light"/>
              </a:rPr>
              <a:t>More Information</a:t>
            </a:r>
            <a:endParaRPr sz="1000">
              <a:solidFill>
                <a:srgbClr val="FFFFFF"/>
              </a:solidFill>
              <a:latin typeface="Poppins"/>
              <a:ea typeface="Poppins"/>
              <a:cs typeface="Poppins"/>
              <a:sym typeface="Poppins"/>
            </a:endParaRPr>
          </a:p>
        </p:txBody>
      </p:sp>
      <p:sp>
        <p:nvSpPr>
          <p:cNvPr id="379" name="Google Shape;379;p70"/>
          <p:cNvSpPr/>
          <p:nvPr/>
        </p:nvSpPr>
        <p:spPr>
          <a:xfrm>
            <a:off x="1043475" y="2275725"/>
            <a:ext cx="2280900" cy="1486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70"/>
          <p:cNvSpPr txBox="1"/>
          <p:nvPr/>
        </p:nvSpPr>
        <p:spPr>
          <a:xfrm>
            <a:off x="4146075" y="2275725"/>
            <a:ext cx="43413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latin typeface="Poppins"/>
                <a:ea typeface="Poppins"/>
                <a:cs typeface="Poppins"/>
                <a:sym typeface="Poppins"/>
              </a:rPr>
              <a:t>From: </a:t>
            </a:r>
            <a:r>
              <a:rPr lang="en">
                <a:solidFill>
                  <a:schemeClr val="lt1"/>
                </a:solidFill>
                <a:latin typeface="Poppins"/>
                <a:ea typeface="Poppins"/>
                <a:cs typeface="Poppins"/>
                <a:sym typeface="Poppins"/>
              </a:rPr>
              <a:t>(put your top DMA here)</a:t>
            </a:r>
            <a:endParaRPr>
              <a:solidFill>
                <a:schemeClr val="lt1"/>
              </a:solidFill>
              <a:latin typeface="Poppins"/>
              <a:ea typeface="Poppins"/>
              <a:cs typeface="Poppins"/>
              <a:sym typeface="Poppins"/>
            </a:endParaRPr>
          </a:p>
          <a:p>
            <a:pPr indent="0" lvl="0" marL="0" rtl="0" algn="l">
              <a:spcBef>
                <a:spcPts val="0"/>
              </a:spcBef>
              <a:spcAft>
                <a:spcPts val="0"/>
              </a:spcAft>
              <a:buNone/>
            </a:pPr>
            <a:r>
              <a:rPr b="1" lang="en">
                <a:solidFill>
                  <a:schemeClr val="lt1"/>
                </a:solidFill>
                <a:latin typeface="Poppins"/>
                <a:ea typeface="Poppins"/>
                <a:cs typeface="Poppins"/>
                <a:sym typeface="Poppins"/>
              </a:rPr>
              <a:t>Age Range: </a:t>
            </a:r>
            <a:r>
              <a:rPr lang="en">
                <a:solidFill>
                  <a:schemeClr val="lt1"/>
                </a:solidFill>
                <a:latin typeface="Poppins"/>
                <a:ea typeface="Poppins"/>
                <a:cs typeface="Poppins"/>
                <a:sym typeface="Poppins"/>
              </a:rPr>
              <a:t>(put your top age range here)</a:t>
            </a:r>
            <a:endParaRPr>
              <a:solidFill>
                <a:schemeClr val="lt1"/>
              </a:solidFill>
              <a:latin typeface="Poppins"/>
              <a:ea typeface="Poppins"/>
              <a:cs typeface="Poppins"/>
              <a:sym typeface="Poppins"/>
            </a:endParaRPr>
          </a:p>
          <a:p>
            <a:pPr indent="0" lvl="0" marL="0" rtl="0" algn="l">
              <a:spcBef>
                <a:spcPts val="0"/>
              </a:spcBef>
              <a:spcAft>
                <a:spcPts val="0"/>
              </a:spcAft>
              <a:buNone/>
            </a:pPr>
            <a:r>
              <a:rPr b="1" lang="en">
                <a:solidFill>
                  <a:schemeClr val="lt1"/>
                </a:solidFill>
                <a:latin typeface="Poppins"/>
                <a:ea typeface="Poppins"/>
                <a:cs typeface="Poppins"/>
                <a:sym typeface="Poppins"/>
              </a:rPr>
              <a:t>Income Level: </a:t>
            </a:r>
            <a:r>
              <a:rPr lang="en">
                <a:solidFill>
                  <a:schemeClr val="lt1"/>
                </a:solidFill>
                <a:latin typeface="Poppins"/>
                <a:ea typeface="Poppins"/>
                <a:cs typeface="Poppins"/>
                <a:sym typeface="Poppins"/>
              </a:rPr>
              <a:t>(put your top income level here)</a:t>
            </a:r>
            <a:endParaRPr>
              <a:solidFill>
                <a:schemeClr val="lt1"/>
              </a:solidFill>
              <a:latin typeface="Poppins"/>
              <a:ea typeface="Poppins"/>
              <a:cs typeface="Poppins"/>
              <a:sym typeface="Poppins"/>
            </a:endParaRPr>
          </a:p>
          <a:p>
            <a:pPr indent="0" lvl="0" marL="0" rtl="0" algn="l">
              <a:spcBef>
                <a:spcPts val="0"/>
              </a:spcBef>
              <a:spcAft>
                <a:spcPts val="0"/>
              </a:spcAft>
              <a:buNone/>
            </a:pPr>
            <a:r>
              <a:rPr b="1" lang="en">
                <a:solidFill>
                  <a:schemeClr val="lt1"/>
                </a:solidFill>
                <a:latin typeface="Poppins"/>
                <a:ea typeface="Poppins"/>
                <a:cs typeface="Poppins"/>
                <a:sym typeface="Poppins"/>
              </a:rPr>
              <a:t>Where They Visited: </a:t>
            </a:r>
            <a:r>
              <a:rPr lang="en">
                <a:solidFill>
                  <a:schemeClr val="lt1"/>
                </a:solidFill>
                <a:latin typeface="Poppins"/>
                <a:ea typeface="Poppins"/>
                <a:cs typeface="Poppins"/>
                <a:sym typeface="Poppins"/>
              </a:rPr>
              <a:t>(put top region here)</a:t>
            </a:r>
            <a:endParaRPr>
              <a:solidFill>
                <a:schemeClr val="lt1"/>
              </a:solidFill>
              <a:latin typeface="Poppins"/>
              <a:ea typeface="Poppins"/>
              <a:cs typeface="Poppins"/>
              <a:sym typeface="Poppins"/>
            </a:endParaRPr>
          </a:p>
          <a:p>
            <a:pPr indent="0" lvl="0" marL="0" rtl="0" algn="l">
              <a:spcBef>
                <a:spcPts val="0"/>
              </a:spcBef>
              <a:spcAft>
                <a:spcPts val="0"/>
              </a:spcAft>
              <a:buNone/>
            </a:pPr>
            <a:r>
              <a:rPr b="1" lang="en">
                <a:solidFill>
                  <a:schemeClr val="lt1"/>
                </a:solidFill>
                <a:latin typeface="Poppins"/>
                <a:ea typeface="Poppins"/>
                <a:cs typeface="Poppins"/>
                <a:sym typeface="Poppins"/>
              </a:rPr>
              <a:t>What They Spent Money On: </a:t>
            </a:r>
            <a:r>
              <a:rPr lang="en">
                <a:solidFill>
                  <a:schemeClr val="lt1"/>
                </a:solidFill>
                <a:latin typeface="Poppins"/>
                <a:ea typeface="Poppins"/>
                <a:cs typeface="Poppins"/>
                <a:sym typeface="Poppins"/>
              </a:rPr>
              <a:t>(put top spend category here)</a:t>
            </a:r>
            <a:endParaRPr>
              <a:solidFill>
                <a:schemeClr val="lt1"/>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name="ZARTICO MASTER TEMPLATE">
  <a:themeElements>
    <a:clrScheme name="Simple Light">
      <a:dk1>
        <a:srgbClr val="000000"/>
      </a:dk1>
      <a:lt1>
        <a:srgbClr val="FFFFFF"/>
      </a:lt1>
      <a:dk2>
        <a:srgbClr val="2E54CC"/>
      </a:dk2>
      <a:lt2>
        <a:srgbClr val="595959"/>
      </a:lt2>
      <a:accent1>
        <a:srgbClr val="2E54CC"/>
      </a:accent1>
      <a:accent2>
        <a:srgbClr val="1AA3A7"/>
      </a:accent2>
      <a:accent3>
        <a:srgbClr val="FF774F"/>
      </a:accent3>
      <a:accent4>
        <a:srgbClr val="FFAB40"/>
      </a:accent4>
      <a:accent5>
        <a:srgbClr val="460259"/>
      </a:accent5>
      <a:accent6>
        <a:srgbClr val="07582E"/>
      </a:accent6>
      <a:hlink>
        <a:srgbClr val="2E54C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